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686" r:id="rId2"/>
    <p:sldId id="713" r:id="rId3"/>
    <p:sldId id="712" r:id="rId4"/>
    <p:sldId id="715" r:id="rId5"/>
    <p:sldId id="716" r:id="rId6"/>
    <p:sldId id="627" r:id="rId7"/>
    <p:sldId id="626" r:id="rId8"/>
    <p:sldId id="770" r:id="rId9"/>
    <p:sldId id="703" r:id="rId10"/>
    <p:sldId id="704" r:id="rId11"/>
    <p:sldId id="765" r:id="rId12"/>
    <p:sldId id="750" r:id="rId13"/>
    <p:sldId id="752" r:id="rId14"/>
    <p:sldId id="751" r:id="rId15"/>
    <p:sldId id="705" r:id="rId16"/>
    <p:sldId id="706" r:id="rId17"/>
    <p:sldId id="707" r:id="rId18"/>
    <p:sldId id="354" r:id="rId19"/>
    <p:sldId id="708" r:id="rId20"/>
    <p:sldId id="709" r:id="rId21"/>
    <p:sldId id="689" r:id="rId22"/>
    <p:sldId id="690" r:id="rId23"/>
    <p:sldId id="691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hattin GUNEYIN" initials="BG" lastIdx="1" clrIdx="0">
    <p:extLst>
      <p:ext uri="{19B8F6BF-5375-455C-9EA6-DF929625EA0E}">
        <p15:presenceInfo xmlns:p15="http://schemas.microsoft.com/office/powerpoint/2012/main" xmlns="" userId="S-1-5-21-606747145-725345543-1801674531-488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F3F3"/>
    <a:srgbClr val="B81A4D"/>
    <a:srgbClr val="E8E9EB"/>
    <a:srgbClr val="F4879C"/>
    <a:srgbClr val="C0204C"/>
    <a:srgbClr val="BDA8D1"/>
    <a:srgbClr val="D57530"/>
    <a:srgbClr val="6C4C8B"/>
    <a:srgbClr val="F1F1F1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122" d="100"/>
          <a:sy n="122" d="100"/>
        </p:scale>
        <p:origin x="-150" y="-42"/>
      </p:cViewPr>
      <p:guideLst>
        <p:guide orient="horz" pos="215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notesViewPr>
    <p:cSldViewPr snapToGrid="0">
      <p:cViewPr varScale="1">
        <p:scale>
          <a:sx n="77" d="100"/>
          <a:sy n="77" d="100"/>
        </p:scale>
        <p:origin x="398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25F0E-FA54-4895-A169-43A4A3497DF6}" type="datetimeFigureOut">
              <a:rPr lang="tr-TR" smtClean="0"/>
              <a:t>24.11.2022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DAA0D-F230-4292-AAC8-63CB6709EA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3635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E7776E6A-3CED-4DB7-B758-0F9329665BDA}" type="datetimeFigureOut">
              <a:rPr lang="zh-CN" altLang="en-US" smtClean="0"/>
              <a:pPr/>
              <a:t>2022/11/24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C33DA8BB-8B6E-49E3-A235-9623A717866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3742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DA8BB-8B6E-49E3-A235-9623A7178669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217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DA8BB-8B6E-49E3-A235-9623A7178669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3190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B3C75-A70C-4969-955A-DB30C69B5EEB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75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76545"/>
            <a:ext cx="6215317" cy="6704913"/>
            <a:chOff x="0" y="57408"/>
            <a:chExt cx="4661488" cy="5028685"/>
          </a:xfrm>
        </p:grpSpPr>
        <p:sp>
          <p:nvSpPr>
            <p:cNvPr id="68" name="Freeform 97"/>
            <p:cNvSpPr/>
            <p:nvPr userDrawn="1"/>
          </p:nvSpPr>
          <p:spPr bwMode="auto">
            <a:xfrm>
              <a:off x="2684826" y="58600"/>
              <a:ext cx="960910" cy="960910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806 w 806"/>
                <a:gd name="T5" fmla="*/ 0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806" y="0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rgbClr val="D5C9E1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sp>
          <p:nvSpPr>
            <p:cNvPr id="69" name="Freeform 98"/>
            <p:cNvSpPr/>
            <p:nvPr userDrawn="1"/>
          </p:nvSpPr>
          <p:spPr bwMode="auto">
            <a:xfrm>
              <a:off x="0" y="57408"/>
              <a:ext cx="3078251" cy="962103"/>
            </a:xfrm>
            <a:custGeom>
              <a:avLst/>
              <a:gdLst>
                <a:gd name="T0" fmla="*/ 2178 w 2582"/>
                <a:gd name="T1" fmla="*/ 0 h 807"/>
                <a:gd name="T2" fmla="*/ 0 w 2582"/>
                <a:gd name="T3" fmla="*/ 0 h 807"/>
                <a:gd name="T4" fmla="*/ 0 w 2582"/>
                <a:gd name="T5" fmla="*/ 807 h 807"/>
                <a:gd name="T6" fmla="*/ 2178 w 2582"/>
                <a:gd name="T7" fmla="*/ 807 h 807"/>
                <a:gd name="T8" fmla="*/ 2582 w 2582"/>
                <a:gd name="T9" fmla="*/ 404 h 807"/>
                <a:gd name="T10" fmla="*/ 2178 w 2582"/>
                <a:gd name="T11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2" h="807">
                  <a:moveTo>
                    <a:pt x="2178" y="0"/>
                  </a:moveTo>
                  <a:lnTo>
                    <a:pt x="0" y="0"/>
                  </a:lnTo>
                  <a:lnTo>
                    <a:pt x="0" y="807"/>
                  </a:lnTo>
                  <a:lnTo>
                    <a:pt x="2178" y="807"/>
                  </a:lnTo>
                  <a:lnTo>
                    <a:pt x="2582" y="404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D5C9E1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sp>
          <p:nvSpPr>
            <p:cNvPr id="70" name="Freeform 99"/>
            <p:cNvSpPr/>
            <p:nvPr userDrawn="1"/>
          </p:nvSpPr>
          <p:spPr bwMode="auto">
            <a:xfrm>
              <a:off x="0" y="1074351"/>
              <a:ext cx="2063692" cy="962103"/>
            </a:xfrm>
            <a:custGeom>
              <a:avLst/>
              <a:gdLst>
                <a:gd name="T0" fmla="*/ 1327 w 1731"/>
                <a:gd name="T1" fmla="*/ 0 h 807"/>
                <a:gd name="T2" fmla="*/ 0 w 1731"/>
                <a:gd name="T3" fmla="*/ 0 h 807"/>
                <a:gd name="T4" fmla="*/ 0 w 1731"/>
                <a:gd name="T5" fmla="*/ 807 h 807"/>
                <a:gd name="T6" fmla="*/ 1327 w 1731"/>
                <a:gd name="T7" fmla="*/ 807 h 807"/>
                <a:gd name="T8" fmla="*/ 1731 w 1731"/>
                <a:gd name="T9" fmla="*/ 403 h 807"/>
                <a:gd name="T10" fmla="*/ 1327 w 1731"/>
                <a:gd name="T11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1" h="807">
                  <a:moveTo>
                    <a:pt x="1327" y="0"/>
                  </a:moveTo>
                  <a:lnTo>
                    <a:pt x="0" y="0"/>
                  </a:lnTo>
                  <a:lnTo>
                    <a:pt x="0" y="807"/>
                  </a:lnTo>
                  <a:lnTo>
                    <a:pt x="1327" y="807"/>
                  </a:lnTo>
                  <a:lnTo>
                    <a:pt x="1731" y="403"/>
                  </a:lnTo>
                  <a:lnTo>
                    <a:pt x="1327" y="0"/>
                  </a:lnTo>
                  <a:close/>
                </a:path>
              </a:pathLst>
            </a:custGeom>
            <a:solidFill>
              <a:srgbClr val="BDA8D1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sp>
          <p:nvSpPr>
            <p:cNvPr id="71" name="Freeform 100"/>
            <p:cNvSpPr/>
            <p:nvPr userDrawn="1"/>
          </p:nvSpPr>
          <p:spPr bwMode="auto">
            <a:xfrm>
              <a:off x="0" y="2091295"/>
              <a:ext cx="1043172" cy="960910"/>
            </a:xfrm>
            <a:custGeom>
              <a:avLst/>
              <a:gdLst>
                <a:gd name="T0" fmla="*/ 471 w 875"/>
                <a:gd name="T1" fmla="*/ 0 h 806"/>
                <a:gd name="T2" fmla="*/ 0 w 875"/>
                <a:gd name="T3" fmla="*/ 0 h 806"/>
                <a:gd name="T4" fmla="*/ 0 w 875"/>
                <a:gd name="T5" fmla="*/ 806 h 806"/>
                <a:gd name="T6" fmla="*/ 471 w 875"/>
                <a:gd name="T7" fmla="*/ 806 h 806"/>
                <a:gd name="T8" fmla="*/ 875 w 875"/>
                <a:gd name="T9" fmla="*/ 403 h 806"/>
                <a:gd name="T10" fmla="*/ 471 w 875"/>
                <a:gd name="T11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5" h="806">
                  <a:moveTo>
                    <a:pt x="471" y="0"/>
                  </a:moveTo>
                  <a:lnTo>
                    <a:pt x="0" y="0"/>
                  </a:lnTo>
                  <a:lnTo>
                    <a:pt x="0" y="806"/>
                  </a:lnTo>
                  <a:lnTo>
                    <a:pt x="471" y="806"/>
                  </a:lnTo>
                  <a:lnTo>
                    <a:pt x="875" y="403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F4879C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sp>
          <p:nvSpPr>
            <p:cNvPr id="72" name="Freeform 101"/>
            <p:cNvSpPr/>
            <p:nvPr userDrawn="1"/>
          </p:nvSpPr>
          <p:spPr bwMode="auto">
            <a:xfrm>
              <a:off x="0" y="4123990"/>
              <a:ext cx="2063692" cy="962103"/>
            </a:xfrm>
            <a:custGeom>
              <a:avLst/>
              <a:gdLst>
                <a:gd name="T0" fmla="*/ 1327 w 1731"/>
                <a:gd name="T1" fmla="*/ 807 h 807"/>
                <a:gd name="T2" fmla="*/ 0 w 1731"/>
                <a:gd name="T3" fmla="*/ 807 h 807"/>
                <a:gd name="T4" fmla="*/ 0 w 1731"/>
                <a:gd name="T5" fmla="*/ 0 h 807"/>
                <a:gd name="T6" fmla="*/ 1327 w 1731"/>
                <a:gd name="T7" fmla="*/ 0 h 807"/>
                <a:gd name="T8" fmla="*/ 1731 w 1731"/>
                <a:gd name="T9" fmla="*/ 403 h 807"/>
                <a:gd name="T10" fmla="*/ 1327 w 1731"/>
                <a:gd name="T11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1" h="807">
                  <a:moveTo>
                    <a:pt x="1327" y="807"/>
                  </a:moveTo>
                  <a:lnTo>
                    <a:pt x="0" y="807"/>
                  </a:lnTo>
                  <a:lnTo>
                    <a:pt x="0" y="0"/>
                  </a:lnTo>
                  <a:lnTo>
                    <a:pt x="1327" y="0"/>
                  </a:lnTo>
                  <a:lnTo>
                    <a:pt x="1731" y="403"/>
                  </a:lnTo>
                  <a:lnTo>
                    <a:pt x="1327" y="807"/>
                  </a:lnTo>
                  <a:close/>
                </a:path>
              </a:pathLst>
            </a:custGeom>
            <a:solidFill>
              <a:srgbClr val="D5C9E1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sp>
          <p:nvSpPr>
            <p:cNvPr id="73" name="Freeform 102"/>
            <p:cNvSpPr/>
            <p:nvPr userDrawn="1"/>
          </p:nvSpPr>
          <p:spPr bwMode="auto">
            <a:xfrm>
              <a:off x="0" y="3107047"/>
              <a:ext cx="1043172" cy="962103"/>
            </a:xfrm>
            <a:custGeom>
              <a:avLst/>
              <a:gdLst>
                <a:gd name="T0" fmla="*/ 471 w 875"/>
                <a:gd name="T1" fmla="*/ 807 h 807"/>
                <a:gd name="T2" fmla="*/ 0 w 875"/>
                <a:gd name="T3" fmla="*/ 807 h 807"/>
                <a:gd name="T4" fmla="*/ 0 w 875"/>
                <a:gd name="T5" fmla="*/ 0 h 807"/>
                <a:gd name="T6" fmla="*/ 471 w 875"/>
                <a:gd name="T7" fmla="*/ 0 h 807"/>
                <a:gd name="T8" fmla="*/ 875 w 875"/>
                <a:gd name="T9" fmla="*/ 404 h 807"/>
                <a:gd name="T10" fmla="*/ 471 w 875"/>
                <a:gd name="T11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5" h="807">
                  <a:moveTo>
                    <a:pt x="471" y="807"/>
                  </a:moveTo>
                  <a:lnTo>
                    <a:pt x="0" y="807"/>
                  </a:lnTo>
                  <a:lnTo>
                    <a:pt x="0" y="0"/>
                  </a:lnTo>
                  <a:lnTo>
                    <a:pt x="471" y="0"/>
                  </a:lnTo>
                  <a:lnTo>
                    <a:pt x="875" y="404"/>
                  </a:lnTo>
                  <a:lnTo>
                    <a:pt x="471" y="807"/>
                  </a:lnTo>
                  <a:close/>
                </a:path>
              </a:pathLst>
            </a:custGeom>
            <a:solidFill>
              <a:srgbClr val="342D57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sp>
          <p:nvSpPr>
            <p:cNvPr id="74" name="Freeform 103"/>
            <p:cNvSpPr/>
            <p:nvPr userDrawn="1"/>
          </p:nvSpPr>
          <p:spPr bwMode="auto">
            <a:xfrm>
              <a:off x="2684826" y="58600"/>
              <a:ext cx="960910" cy="960910"/>
            </a:xfrm>
            <a:custGeom>
              <a:avLst/>
              <a:gdLst>
                <a:gd name="T0" fmla="*/ 806 w 806"/>
                <a:gd name="T1" fmla="*/ 0 h 806"/>
                <a:gd name="T2" fmla="*/ 0 w 806"/>
                <a:gd name="T3" fmla="*/ 806 h 806"/>
                <a:gd name="T4" fmla="*/ 806 w 806"/>
                <a:gd name="T5" fmla="*/ 806 h 806"/>
                <a:gd name="T6" fmla="*/ 806 w 806"/>
                <a:gd name="T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0"/>
                  </a:moveTo>
                  <a:lnTo>
                    <a:pt x="0" y="806"/>
                  </a:lnTo>
                  <a:lnTo>
                    <a:pt x="806" y="806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D5C9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sp>
          <p:nvSpPr>
            <p:cNvPr id="75" name="Freeform 104"/>
            <p:cNvSpPr/>
            <p:nvPr userDrawn="1"/>
          </p:nvSpPr>
          <p:spPr bwMode="auto">
            <a:xfrm>
              <a:off x="3700578" y="58600"/>
              <a:ext cx="960910" cy="960910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0 w 806"/>
                <a:gd name="T5" fmla="*/ 0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sp>
          <p:nvSpPr>
            <p:cNvPr id="76" name="Freeform 105"/>
            <p:cNvSpPr/>
            <p:nvPr userDrawn="1"/>
          </p:nvSpPr>
          <p:spPr bwMode="auto">
            <a:xfrm>
              <a:off x="1669075" y="1074351"/>
              <a:ext cx="960910" cy="962103"/>
            </a:xfrm>
            <a:custGeom>
              <a:avLst/>
              <a:gdLst>
                <a:gd name="T0" fmla="*/ 806 w 806"/>
                <a:gd name="T1" fmla="*/ 807 h 807"/>
                <a:gd name="T2" fmla="*/ 0 w 806"/>
                <a:gd name="T3" fmla="*/ 0 h 807"/>
                <a:gd name="T4" fmla="*/ 806 w 806"/>
                <a:gd name="T5" fmla="*/ 0 h 807"/>
                <a:gd name="T6" fmla="*/ 806 w 806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806" y="807"/>
                  </a:moveTo>
                  <a:lnTo>
                    <a:pt x="0" y="0"/>
                  </a:lnTo>
                  <a:lnTo>
                    <a:pt x="806" y="0"/>
                  </a:lnTo>
                  <a:lnTo>
                    <a:pt x="806" y="807"/>
                  </a:lnTo>
                  <a:close/>
                </a:path>
              </a:pathLst>
            </a:custGeom>
            <a:solidFill>
              <a:srgbClr val="BDA8D1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sp>
          <p:nvSpPr>
            <p:cNvPr id="77" name="Freeform 106"/>
            <p:cNvSpPr/>
            <p:nvPr userDrawn="1"/>
          </p:nvSpPr>
          <p:spPr bwMode="auto">
            <a:xfrm>
              <a:off x="1669075" y="1074351"/>
              <a:ext cx="960910" cy="962103"/>
            </a:xfrm>
            <a:custGeom>
              <a:avLst/>
              <a:gdLst>
                <a:gd name="T0" fmla="*/ 806 w 806"/>
                <a:gd name="T1" fmla="*/ 0 h 807"/>
                <a:gd name="T2" fmla="*/ 0 w 806"/>
                <a:gd name="T3" fmla="*/ 807 h 807"/>
                <a:gd name="T4" fmla="*/ 806 w 806"/>
                <a:gd name="T5" fmla="*/ 807 h 807"/>
                <a:gd name="T6" fmla="*/ 806 w 806"/>
                <a:gd name="T7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806" y="0"/>
                  </a:moveTo>
                  <a:lnTo>
                    <a:pt x="0" y="807"/>
                  </a:lnTo>
                  <a:lnTo>
                    <a:pt x="806" y="807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6C4C8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sp>
          <p:nvSpPr>
            <p:cNvPr id="78" name="Freeform 107"/>
            <p:cNvSpPr/>
            <p:nvPr userDrawn="1"/>
          </p:nvSpPr>
          <p:spPr bwMode="auto">
            <a:xfrm>
              <a:off x="2684826" y="1074351"/>
              <a:ext cx="960910" cy="962103"/>
            </a:xfrm>
            <a:custGeom>
              <a:avLst/>
              <a:gdLst>
                <a:gd name="T0" fmla="*/ 806 w 806"/>
                <a:gd name="T1" fmla="*/ 807 h 807"/>
                <a:gd name="T2" fmla="*/ 0 w 806"/>
                <a:gd name="T3" fmla="*/ 0 h 807"/>
                <a:gd name="T4" fmla="*/ 0 w 806"/>
                <a:gd name="T5" fmla="*/ 807 h 807"/>
                <a:gd name="T6" fmla="*/ 806 w 806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806" y="807"/>
                  </a:moveTo>
                  <a:lnTo>
                    <a:pt x="0" y="0"/>
                  </a:lnTo>
                  <a:lnTo>
                    <a:pt x="0" y="807"/>
                  </a:lnTo>
                  <a:lnTo>
                    <a:pt x="806" y="807"/>
                  </a:lnTo>
                  <a:close/>
                </a:path>
              </a:pathLst>
            </a:cu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sp>
          <p:nvSpPr>
            <p:cNvPr id="79" name="Freeform 109"/>
            <p:cNvSpPr/>
            <p:nvPr userDrawn="1"/>
          </p:nvSpPr>
          <p:spPr bwMode="auto">
            <a:xfrm>
              <a:off x="2691890" y="4125183"/>
              <a:ext cx="960910" cy="960910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0 w 806"/>
                <a:gd name="T5" fmla="*/ 0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80" name="Freeform 111"/>
            <p:cNvSpPr/>
            <p:nvPr userDrawn="1"/>
          </p:nvSpPr>
          <p:spPr bwMode="auto">
            <a:xfrm>
              <a:off x="1669075" y="4123990"/>
              <a:ext cx="960910" cy="960910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806 w 806"/>
                <a:gd name="T5" fmla="*/ 806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806" y="806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rgbClr val="D5C9E1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sp>
          <p:nvSpPr>
            <p:cNvPr id="81" name="Freeform 112"/>
            <p:cNvSpPr/>
            <p:nvPr userDrawn="1"/>
          </p:nvSpPr>
          <p:spPr bwMode="auto">
            <a:xfrm>
              <a:off x="1669075" y="4123990"/>
              <a:ext cx="960910" cy="960910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806 w 806"/>
                <a:gd name="T5" fmla="*/ 0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806" y="0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rgbClr val="D5C9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sp>
          <p:nvSpPr>
            <p:cNvPr id="82" name="Freeform 113"/>
            <p:cNvSpPr/>
            <p:nvPr userDrawn="1"/>
          </p:nvSpPr>
          <p:spPr bwMode="auto">
            <a:xfrm>
              <a:off x="644979" y="2091295"/>
              <a:ext cx="960910" cy="960910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806 w 806"/>
                <a:gd name="T5" fmla="*/ 0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806" y="0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rgbClr val="F4879C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sp>
          <p:nvSpPr>
            <p:cNvPr id="83" name="Freeform 114"/>
            <p:cNvSpPr/>
            <p:nvPr userDrawn="1"/>
          </p:nvSpPr>
          <p:spPr bwMode="auto">
            <a:xfrm>
              <a:off x="644979" y="2091295"/>
              <a:ext cx="960910" cy="960910"/>
            </a:xfrm>
            <a:custGeom>
              <a:avLst/>
              <a:gdLst>
                <a:gd name="T0" fmla="*/ 806 w 806"/>
                <a:gd name="T1" fmla="*/ 0 h 806"/>
                <a:gd name="T2" fmla="*/ 0 w 806"/>
                <a:gd name="T3" fmla="*/ 806 h 806"/>
                <a:gd name="T4" fmla="*/ 806 w 806"/>
                <a:gd name="T5" fmla="*/ 806 h 806"/>
                <a:gd name="T6" fmla="*/ 806 w 806"/>
                <a:gd name="T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0"/>
                  </a:moveTo>
                  <a:lnTo>
                    <a:pt x="0" y="806"/>
                  </a:lnTo>
                  <a:lnTo>
                    <a:pt x="806" y="806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F487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sp>
          <p:nvSpPr>
            <p:cNvPr id="84" name="Freeform 115"/>
            <p:cNvSpPr/>
            <p:nvPr userDrawn="1"/>
          </p:nvSpPr>
          <p:spPr bwMode="auto">
            <a:xfrm>
              <a:off x="1659537" y="2091295"/>
              <a:ext cx="960910" cy="960910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0 w 806"/>
                <a:gd name="T5" fmla="*/ 806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0" y="806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accent5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sp>
          <p:nvSpPr>
            <p:cNvPr id="85" name="Freeform 117"/>
            <p:cNvSpPr/>
            <p:nvPr userDrawn="1"/>
          </p:nvSpPr>
          <p:spPr bwMode="auto">
            <a:xfrm>
              <a:off x="1659537" y="3107047"/>
              <a:ext cx="960910" cy="962103"/>
            </a:xfrm>
            <a:custGeom>
              <a:avLst/>
              <a:gdLst>
                <a:gd name="T0" fmla="*/ 0 w 806"/>
                <a:gd name="T1" fmla="*/ 807 h 807"/>
                <a:gd name="T2" fmla="*/ 806 w 806"/>
                <a:gd name="T3" fmla="*/ 0 h 807"/>
                <a:gd name="T4" fmla="*/ 0 w 806"/>
                <a:gd name="T5" fmla="*/ 0 h 807"/>
                <a:gd name="T6" fmla="*/ 0 w 806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807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7"/>
                  </a:lnTo>
                  <a:close/>
                </a:path>
              </a:pathLst>
            </a:custGeom>
            <a:solidFill>
              <a:srgbClr val="D5C9E1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sp>
          <p:nvSpPr>
            <p:cNvPr id="86" name="Freeform 119"/>
            <p:cNvSpPr/>
            <p:nvPr userDrawn="1"/>
          </p:nvSpPr>
          <p:spPr bwMode="auto">
            <a:xfrm>
              <a:off x="644979" y="3108239"/>
              <a:ext cx="960910" cy="960910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806 w 806"/>
                <a:gd name="T5" fmla="*/ 806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806" y="806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rgbClr val="342D57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sp>
          <p:nvSpPr>
            <p:cNvPr id="87" name="Freeform 120"/>
            <p:cNvSpPr/>
            <p:nvPr userDrawn="1"/>
          </p:nvSpPr>
          <p:spPr bwMode="auto">
            <a:xfrm>
              <a:off x="643786" y="3107047"/>
              <a:ext cx="962103" cy="962103"/>
            </a:xfrm>
            <a:custGeom>
              <a:avLst/>
              <a:gdLst>
                <a:gd name="T0" fmla="*/ 807 w 807"/>
                <a:gd name="T1" fmla="*/ 807 h 807"/>
                <a:gd name="T2" fmla="*/ 0 w 807"/>
                <a:gd name="T3" fmla="*/ 0 h 807"/>
                <a:gd name="T4" fmla="*/ 807 w 807"/>
                <a:gd name="T5" fmla="*/ 0 h 807"/>
                <a:gd name="T6" fmla="*/ 807 w 807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7" h="807">
                  <a:moveTo>
                    <a:pt x="807" y="807"/>
                  </a:moveTo>
                  <a:lnTo>
                    <a:pt x="0" y="0"/>
                  </a:lnTo>
                  <a:lnTo>
                    <a:pt x="807" y="0"/>
                  </a:lnTo>
                  <a:lnTo>
                    <a:pt x="807" y="807"/>
                  </a:lnTo>
                  <a:close/>
                </a:path>
              </a:pathLst>
            </a:custGeom>
            <a:solidFill>
              <a:srgbClr val="342D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grpSp>
          <p:nvGrpSpPr>
            <p:cNvPr id="90" name="그룹 89"/>
            <p:cNvGrpSpPr/>
            <p:nvPr userDrawn="1"/>
          </p:nvGrpSpPr>
          <p:grpSpPr>
            <a:xfrm>
              <a:off x="1328107" y="3390790"/>
              <a:ext cx="277782" cy="678359"/>
              <a:chOff x="1812925" y="4535488"/>
              <a:chExt cx="369888" cy="903287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91" name="Freeform 5"/>
              <p:cNvSpPr/>
              <p:nvPr userDrawn="1"/>
            </p:nvSpPr>
            <p:spPr bwMode="auto">
              <a:xfrm>
                <a:off x="2027238" y="4535488"/>
                <a:ext cx="155575" cy="382588"/>
              </a:xfrm>
              <a:custGeom>
                <a:avLst/>
                <a:gdLst>
                  <a:gd name="T0" fmla="*/ 98 w 98"/>
                  <a:gd name="T1" fmla="*/ 0 h 241"/>
                  <a:gd name="T2" fmla="*/ 98 w 98"/>
                  <a:gd name="T3" fmla="*/ 0 h 241"/>
                  <a:gd name="T4" fmla="*/ 88 w 98"/>
                  <a:gd name="T5" fmla="*/ 2 h 241"/>
                  <a:gd name="T6" fmla="*/ 77 w 98"/>
                  <a:gd name="T7" fmla="*/ 7 h 241"/>
                  <a:gd name="T8" fmla="*/ 68 w 98"/>
                  <a:gd name="T9" fmla="*/ 11 h 241"/>
                  <a:gd name="T10" fmla="*/ 59 w 98"/>
                  <a:gd name="T11" fmla="*/ 16 h 241"/>
                  <a:gd name="T12" fmla="*/ 50 w 98"/>
                  <a:gd name="T13" fmla="*/ 21 h 241"/>
                  <a:gd name="T14" fmla="*/ 43 w 98"/>
                  <a:gd name="T15" fmla="*/ 28 h 241"/>
                  <a:gd name="T16" fmla="*/ 35 w 98"/>
                  <a:gd name="T17" fmla="*/ 35 h 241"/>
                  <a:gd name="T18" fmla="*/ 28 w 98"/>
                  <a:gd name="T19" fmla="*/ 42 h 241"/>
                  <a:gd name="T20" fmla="*/ 22 w 98"/>
                  <a:gd name="T21" fmla="*/ 51 h 241"/>
                  <a:gd name="T22" fmla="*/ 17 w 98"/>
                  <a:gd name="T23" fmla="*/ 60 h 241"/>
                  <a:gd name="T24" fmla="*/ 11 w 98"/>
                  <a:gd name="T25" fmla="*/ 68 h 241"/>
                  <a:gd name="T26" fmla="*/ 7 w 98"/>
                  <a:gd name="T27" fmla="*/ 79 h 241"/>
                  <a:gd name="T28" fmla="*/ 4 w 98"/>
                  <a:gd name="T29" fmla="*/ 88 h 241"/>
                  <a:gd name="T30" fmla="*/ 2 w 98"/>
                  <a:gd name="T31" fmla="*/ 99 h 241"/>
                  <a:gd name="T32" fmla="*/ 1 w 98"/>
                  <a:gd name="T33" fmla="*/ 109 h 241"/>
                  <a:gd name="T34" fmla="*/ 0 w 98"/>
                  <a:gd name="T35" fmla="*/ 121 h 241"/>
                  <a:gd name="T36" fmla="*/ 0 w 98"/>
                  <a:gd name="T37" fmla="*/ 121 h 241"/>
                  <a:gd name="T38" fmla="*/ 1 w 98"/>
                  <a:gd name="T39" fmla="*/ 131 h 241"/>
                  <a:gd name="T40" fmla="*/ 2 w 98"/>
                  <a:gd name="T41" fmla="*/ 143 h 241"/>
                  <a:gd name="T42" fmla="*/ 4 w 98"/>
                  <a:gd name="T43" fmla="*/ 153 h 241"/>
                  <a:gd name="T44" fmla="*/ 7 w 98"/>
                  <a:gd name="T45" fmla="*/ 162 h 241"/>
                  <a:gd name="T46" fmla="*/ 11 w 98"/>
                  <a:gd name="T47" fmla="*/ 172 h 241"/>
                  <a:gd name="T48" fmla="*/ 17 w 98"/>
                  <a:gd name="T49" fmla="*/ 181 h 241"/>
                  <a:gd name="T50" fmla="*/ 22 w 98"/>
                  <a:gd name="T51" fmla="*/ 191 h 241"/>
                  <a:gd name="T52" fmla="*/ 28 w 98"/>
                  <a:gd name="T53" fmla="*/ 199 h 241"/>
                  <a:gd name="T54" fmla="*/ 35 w 98"/>
                  <a:gd name="T55" fmla="*/ 206 h 241"/>
                  <a:gd name="T56" fmla="*/ 43 w 98"/>
                  <a:gd name="T57" fmla="*/ 214 h 241"/>
                  <a:gd name="T58" fmla="*/ 50 w 98"/>
                  <a:gd name="T59" fmla="*/ 220 h 241"/>
                  <a:gd name="T60" fmla="*/ 59 w 98"/>
                  <a:gd name="T61" fmla="*/ 225 h 241"/>
                  <a:gd name="T62" fmla="*/ 68 w 98"/>
                  <a:gd name="T63" fmla="*/ 230 h 241"/>
                  <a:gd name="T64" fmla="*/ 77 w 98"/>
                  <a:gd name="T65" fmla="*/ 235 h 241"/>
                  <a:gd name="T66" fmla="*/ 88 w 98"/>
                  <a:gd name="T67" fmla="*/ 238 h 241"/>
                  <a:gd name="T68" fmla="*/ 98 w 98"/>
                  <a:gd name="T69" fmla="*/ 241 h 241"/>
                  <a:gd name="T70" fmla="*/ 98 w 98"/>
                  <a:gd name="T71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8" h="241">
                    <a:moveTo>
                      <a:pt x="98" y="0"/>
                    </a:moveTo>
                    <a:lnTo>
                      <a:pt x="98" y="0"/>
                    </a:lnTo>
                    <a:lnTo>
                      <a:pt x="88" y="2"/>
                    </a:lnTo>
                    <a:lnTo>
                      <a:pt x="77" y="7"/>
                    </a:lnTo>
                    <a:lnTo>
                      <a:pt x="68" y="11"/>
                    </a:lnTo>
                    <a:lnTo>
                      <a:pt x="59" y="16"/>
                    </a:lnTo>
                    <a:lnTo>
                      <a:pt x="50" y="21"/>
                    </a:lnTo>
                    <a:lnTo>
                      <a:pt x="43" y="28"/>
                    </a:lnTo>
                    <a:lnTo>
                      <a:pt x="35" y="35"/>
                    </a:lnTo>
                    <a:lnTo>
                      <a:pt x="28" y="42"/>
                    </a:lnTo>
                    <a:lnTo>
                      <a:pt x="22" y="51"/>
                    </a:lnTo>
                    <a:lnTo>
                      <a:pt x="17" y="60"/>
                    </a:lnTo>
                    <a:lnTo>
                      <a:pt x="11" y="68"/>
                    </a:lnTo>
                    <a:lnTo>
                      <a:pt x="7" y="79"/>
                    </a:lnTo>
                    <a:lnTo>
                      <a:pt x="4" y="88"/>
                    </a:lnTo>
                    <a:lnTo>
                      <a:pt x="2" y="99"/>
                    </a:lnTo>
                    <a:lnTo>
                      <a:pt x="1" y="109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1" y="131"/>
                    </a:lnTo>
                    <a:lnTo>
                      <a:pt x="2" y="143"/>
                    </a:lnTo>
                    <a:lnTo>
                      <a:pt x="4" y="153"/>
                    </a:lnTo>
                    <a:lnTo>
                      <a:pt x="7" y="162"/>
                    </a:lnTo>
                    <a:lnTo>
                      <a:pt x="11" y="172"/>
                    </a:lnTo>
                    <a:lnTo>
                      <a:pt x="17" y="181"/>
                    </a:lnTo>
                    <a:lnTo>
                      <a:pt x="22" y="191"/>
                    </a:lnTo>
                    <a:lnTo>
                      <a:pt x="28" y="199"/>
                    </a:lnTo>
                    <a:lnTo>
                      <a:pt x="35" y="206"/>
                    </a:lnTo>
                    <a:lnTo>
                      <a:pt x="43" y="214"/>
                    </a:lnTo>
                    <a:lnTo>
                      <a:pt x="50" y="220"/>
                    </a:lnTo>
                    <a:lnTo>
                      <a:pt x="59" y="225"/>
                    </a:lnTo>
                    <a:lnTo>
                      <a:pt x="68" y="230"/>
                    </a:lnTo>
                    <a:lnTo>
                      <a:pt x="77" y="235"/>
                    </a:lnTo>
                    <a:lnTo>
                      <a:pt x="88" y="238"/>
                    </a:lnTo>
                    <a:lnTo>
                      <a:pt x="98" y="241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ko-KR" altLang="en-US" sz="2400"/>
              </a:p>
            </p:txBody>
          </p:sp>
          <p:sp>
            <p:nvSpPr>
              <p:cNvPr id="92" name="Freeform 7"/>
              <p:cNvSpPr/>
              <p:nvPr userDrawn="1"/>
            </p:nvSpPr>
            <p:spPr bwMode="auto">
              <a:xfrm>
                <a:off x="1812925" y="4949825"/>
                <a:ext cx="369888" cy="488950"/>
              </a:xfrm>
              <a:custGeom>
                <a:avLst/>
                <a:gdLst>
                  <a:gd name="T0" fmla="*/ 203 w 233"/>
                  <a:gd name="T1" fmla="*/ 0 h 308"/>
                  <a:gd name="T2" fmla="*/ 203 w 233"/>
                  <a:gd name="T3" fmla="*/ 0 h 308"/>
                  <a:gd name="T4" fmla="*/ 182 w 233"/>
                  <a:gd name="T5" fmla="*/ 0 h 308"/>
                  <a:gd name="T6" fmla="*/ 157 w 233"/>
                  <a:gd name="T7" fmla="*/ 2 h 308"/>
                  <a:gd name="T8" fmla="*/ 129 w 233"/>
                  <a:gd name="T9" fmla="*/ 6 h 308"/>
                  <a:gd name="T10" fmla="*/ 114 w 233"/>
                  <a:gd name="T11" fmla="*/ 8 h 308"/>
                  <a:gd name="T12" fmla="*/ 99 w 233"/>
                  <a:gd name="T13" fmla="*/ 12 h 308"/>
                  <a:gd name="T14" fmla="*/ 85 w 233"/>
                  <a:gd name="T15" fmla="*/ 16 h 308"/>
                  <a:gd name="T16" fmla="*/ 70 w 233"/>
                  <a:gd name="T17" fmla="*/ 22 h 308"/>
                  <a:gd name="T18" fmla="*/ 56 w 233"/>
                  <a:gd name="T19" fmla="*/ 28 h 308"/>
                  <a:gd name="T20" fmla="*/ 43 w 233"/>
                  <a:gd name="T21" fmla="*/ 35 h 308"/>
                  <a:gd name="T22" fmla="*/ 30 w 233"/>
                  <a:gd name="T23" fmla="*/ 44 h 308"/>
                  <a:gd name="T24" fmla="*/ 19 w 233"/>
                  <a:gd name="T25" fmla="*/ 53 h 308"/>
                  <a:gd name="T26" fmla="*/ 9 w 233"/>
                  <a:gd name="T27" fmla="*/ 63 h 308"/>
                  <a:gd name="T28" fmla="*/ 0 w 233"/>
                  <a:gd name="T29" fmla="*/ 76 h 308"/>
                  <a:gd name="T30" fmla="*/ 233 w 233"/>
                  <a:gd name="T31" fmla="*/ 308 h 308"/>
                  <a:gd name="T32" fmla="*/ 233 w 233"/>
                  <a:gd name="T33" fmla="*/ 1 h 308"/>
                  <a:gd name="T34" fmla="*/ 225 w 233"/>
                  <a:gd name="T35" fmla="*/ 1 h 308"/>
                  <a:gd name="T36" fmla="*/ 225 w 233"/>
                  <a:gd name="T37" fmla="*/ 1 h 308"/>
                  <a:gd name="T38" fmla="*/ 203 w 233"/>
                  <a:gd name="T3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3" h="308">
                    <a:moveTo>
                      <a:pt x="203" y="0"/>
                    </a:moveTo>
                    <a:lnTo>
                      <a:pt x="203" y="0"/>
                    </a:lnTo>
                    <a:lnTo>
                      <a:pt x="182" y="0"/>
                    </a:lnTo>
                    <a:lnTo>
                      <a:pt x="157" y="2"/>
                    </a:lnTo>
                    <a:lnTo>
                      <a:pt x="129" y="6"/>
                    </a:lnTo>
                    <a:lnTo>
                      <a:pt x="114" y="8"/>
                    </a:lnTo>
                    <a:lnTo>
                      <a:pt x="99" y="12"/>
                    </a:lnTo>
                    <a:lnTo>
                      <a:pt x="85" y="16"/>
                    </a:lnTo>
                    <a:lnTo>
                      <a:pt x="70" y="22"/>
                    </a:lnTo>
                    <a:lnTo>
                      <a:pt x="56" y="28"/>
                    </a:lnTo>
                    <a:lnTo>
                      <a:pt x="43" y="35"/>
                    </a:lnTo>
                    <a:lnTo>
                      <a:pt x="30" y="44"/>
                    </a:lnTo>
                    <a:lnTo>
                      <a:pt x="19" y="53"/>
                    </a:lnTo>
                    <a:lnTo>
                      <a:pt x="9" y="63"/>
                    </a:lnTo>
                    <a:lnTo>
                      <a:pt x="0" y="76"/>
                    </a:lnTo>
                    <a:lnTo>
                      <a:pt x="233" y="308"/>
                    </a:lnTo>
                    <a:lnTo>
                      <a:pt x="233" y="1"/>
                    </a:lnTo>
                    <a:lnTo>
                      <a:pt x="225" y="1"/>
                    </a:lnTo>
                    <a:lnTo>
                      <a:pt x="225" y="1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ko-KR" altLang="en-US" sz="2400"/>
              </a:p>
            </p:txBody>
          </p:sp>
        </p:grpSp>
        <p:sp>
          <p:nvSpPr>
            <p:cNvPr id="117" name="Freeform 36"/>
            <p:cNvSpPr/>
            <p:nvPr userDrawn="1"/>
          </p:nvSpPr>
          <p:spPr bwMode="auto">
            <a:xfrm>
              <a:off x="3700578" y="192350"/>
              <a:ext cx="164523" cy="513837"/>
            </a:xfrm>
            <a:custGeom>
              <a:avLst/>
              <a:gdLst>
                <a:gd name="T0" fmla="*/ 0 w 138"/>
                <a:gd name="T1" fmla="*/ 0 h 431"/>
                <a:gd name="T2" fmla="*/ 0 w 138"/>
                <a:gd name="T3" fmla="*/ 85 h 431"/>
                <a:gd name="T4" fmla="*/ 0 w 138"/>
                <a:gd name="T5" fmla="*/ 85 h 431"/>
                <a:gd name="T6" fmla="*/ 15 w 138"/>
                <a:gd name="T7" fmla="*/ 96 h 431"/>
                <a:gd name="T8" fmla="*/ 27 w 138"/>
                <a:gd name="T9" fmla="*/ 110 h 431"/>
                <a:gd name="T10" fmla="*/ 38 w 138"/>
                <a:gd name="T11" fmla="*/ 124 h 431"/>
                <a:gd name="T12" fmla="*/ 47 w 138"/>
                <a:gd name="T13" fmla="*/ 141 h 431"/>
                <a:gd name="T14" fmla="*/ 56 w 138"/>
                <a:gd name="T15" fmla="*/ 158 h 431"/>
                <a:gd name="T16" fmla="*/ 61 w 138"/>
                <a:gd name="T17" fmla="*/ 177 h 431"/>
                <a:gd name="T18" fmla="*/ 64 w 138"/>
                <a:gd name="T19" fmla="*/ 195 h 431"/>
                <a:gd name="T20" fmla="*/ 65 w 138"/>
                <a:gd name="T21" fmla="*/ 215 h 431"/>
                <a:gd name="T22" fmla="*/ 65 w 138"/>
                <a:gd name="T23" fmla="*/ 215 h 431"/>
                <a:gd name="T24" fmla="*/ 64 w 138"/>
                <a:gd name="T25" fmla="*/ 235 h 431"/>
                <a:gd name="T26" fmla="*/ 61 w 138"/>
                <a:gd name="T27" fmla="*/ 254 h 431"/>
                <a:gd name="T28" fmla="*/ 56 w 138"/>
                <a:gd name="T29" fmla="*/ 272 h 431"/>
                <a:gd name="T30" fmla="*/ 47 w 138"/>
                <a:gd name="T31" fmla="*/ 290 h 431"/>
                <a:gd name="T32" fmla="*/ 38 w 138"/>
                <a:gd name="T33" fmla="*/ 305 h 431"/>
                <a:gd name="T34" fmla="*/ 27 w 138"/>
                <a:gd name="T35" fmla="*/ 321 h 431"/>
                <a:gd name="T36" fmla="*/ 15 w 138"/>
                <a:gd name="T37" fmla="*/ 333 h 431"/>
                <a:gd name="T38" fmla="*/ 0 w 138"/>
                <a:gd name="T39" fmla="*/ 346 h 431"/>
                <a:gd name="T40" fmla="*/ 0 w 138"/>
                <a:gd name="T41" fmla="*/ 431 h 431"/>
                <a:gd name="T42" fmla="*/ 0 w 138"/>
                <a:gd name="T43" fmla="*/ 431 h 431"/>
                <a:gd name="T44" fmla="*/ 15 w 138"/>
                <a:gd name="T45" fmla="*/ 423 h 431"/>
                <a:gd name="T46" fmla="*/ 30 w 138"/>
                <a:gd name="T47" fmla="*/ 414 h 431"/>
                <a:gd name="T48" fmla="*/ 43 w 138"/>
                <a:gd name="T49" fmla="*/ 405 h 431"/>
                <a:gd name="T50" fmla="*/ 57 w 138"/>
                <a:gd name="T51" fmla="*/ 394 h 431"/>
                <a:gd name="T52" fmla="*/ 68 w 138"/>
                <a:gd name="T53" fmla="*/ 384 h 431"/>
                <a:gd name="T54" fmla="*/ 80 w 138"/>
                <a:gd name="T55" fmla="*/ 371 h 431"/>
                <a:gd name="T56" fmla="*/ 90 w 138"/>
                <a:gd name="T57" fmla="*/ 359 h 431"/>
                <a:gd name="T58" fmla="*/ 100 w 138"/>
                <a:gd name="T59" fmla="*/ 345 h 431"/>
                <a:gd name="T60" fmla="*/ 109 w 138"/>
                <a:gd name="T61" fmla="*/ 330 h 431"/>
                <a:gd name="T62" fmla="*/ 116 w 138"/>
                <a:gd name="T63" fmla="*/ 316 h 431"/>
                <a:gd name="T64" fmla="*/ 123 w 138"/>
                <a:gd name="T65" fmla="*/ 300 h 431"/>
                <a:gd name="T66" fmla="*/ 128 w 138"/>
                <a:gd name="T67" fmla="*/ 283 h 431"/>
                <a:gd name="T68" fmla="*/ 133 w 138"/>
                <a:gd name="T69" fmla="*/ 268 h 431"/>
                <a:gd name="T70" fmla="*/ 136 w 138"/>
                <a:gd name="T71" fmla="*/ 250 h 431"/>
                <a:gd name="T72" fmla="*/ 138 w 138"/>
                <a:gd name="T73" fmla="*/ 233 h 431"/>
                <a:gd name="T74" fmla="*/ 138 w 138"/>
                <a:gd name="T75" fmla="*/ 215 h 431"/>
                <a:gd name="T76" fmla="*/ 138 w 138"/>
                <a:gd name="T77" fmla="*/ 215 h 431"/>
                <a:gd name="T78" fmla="*/ 138 w 138"/>
                <a:gd name="T79" fmla="*/ 198 h 431"/>
                <a:gd name="T80" fmla="*/ 136 w 138"/>
                <a:gd name="T81" fmla="*/ 180 h 431"/>
                <a:gd name="T82" fmla="*/ 133 w 138"/>
                <a:gd name="T83" fmla="*/ 163 h 431"/>
                <a:gd name="T84" fmla="*/ 128 w 138"/>
                <a:gd name="T85" fmla="*/ 146 h 431"/>
                <a:gd name="T86" fmla="*/ 123 w 138"/>
                <a:gd name="T87" fmla="*/ 131 h 431"/>
                <a:gd name="T88" fmla="*/ 116 w 138"/>
                <a:gd name="T89" fmla="*/ 115 h 431"/>
                <a:gd name="T90" fmla="*/ 109 w 138"/>
                <a:gd name="T91" fmla="*/ 100 h 431"/>
                <a:gd name="T92" fmla="*/ 100 w 138"/>
                <a:gd name="T93" fmla="*/ 86 h 431"/>
                <a:gd name="T94" fmla="*/ 90 w 138"/>
                <a:gd name="T95" fmla="*/ 72 h 431"/>
                <a:gd name="T96" fmla="*/ 80 w 138"/>
                <a:gd name="T97" fmla="*/ 60 h 431"/>
                <a:gd name="T98" fmla="*/ 68 w 138"/>
                <a:gd name="T99" fmla="*/ 47 h 431"/>
                <a:gd name="T100" fmla="*/ 57 w 138"/>
                <a:gd name="T101" fmla="*/ 36 h 431"/>
                <a:gd name="T102" fmla="*/ 43 w 138"/>
                <a:gd name="T103" fmla="*/ 25 h 431"/>
                <a:gd name="T104" fmla="*/ 30 w 138"/>
                <a:gd name="T105" fmla="*/ 16 h 431"/>
                <a:gd name="T106" fmla="*/ 15 w 138"/>
                <a:gd name="T107" fmla="*/ 7 h 431"/>
                <a:gd name="T108" fmla="*/ 0 w 138"/>
                <a:gd name="T10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8" h="431">
                  <a:moveTo>
                    <a:pt x="0" y="0"/>
                  </a:moveTo>
                  <a:lnTo>
                    <a:pt x="0" y="85"/>
                  </a:lnTo>
                  <a:lnTo>
                    <a:pt x="0" y="85"/>
                  </a:lnTo>
                  <a:lnTo>
                    <a:pt x="15" y="96"/>
                  </a:lnTo>
                  <a:lnTo>
                    <a:pt x="27" y="110"/>
                  </a:lnTo>
                  <a:lnTo>
                    <a:pt x="38" y="124"/>
                  </a:lnTo>
                  <a:lnTo>
                    <a:pt x="47" y="141"/>
                  </a:lnTo>
                  <a:lnTo>
                    <a:pt x="56" y="158"/>
                  </a:lnTo>
                  <a:lnTo>
                    <a:pt x="61" y="177"/>
                  </a:lnTo>
                  <a:lnTo>
                    <a:pt x="64" y="195"/>
                  </a:lnTo>
                  <a:lnTo>
                    <a:pt x="65" y="215"/>
                  </a:lnTo>
                  <a:lnTo>
                    <a:pt x="65" y="215"/>
                  </a:lnTo>
                  <a:lnTo>
                    <a:pt x="64" y="235"/>
                  </a:lnTo>
                  <a:lnTo>
                    <a:pt x="61" y="254"/>
                  </a:lnTo>
                  <a:lnTo>
                    <a:pt x="56" y="272"/>
                  </a:lnTo>
                  <a:lnTo>
                    <a:pt x="47" y="290"/>
                  </a:lnTo>
                  <a:lnTo>
                    <a:pt x="38" y="305"/>
                  </a:lnTo>
                  <a:lnTo>
                    <a:pt x="27" y="321"/>
                  </a:lnTo>
                  <a:lnTo>
                    <a:pt x="15" y="333"/>
                  </a:lnTo>
                  <a:lnTo>
                    <a:pt x="0" y="346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15" y="423"/>
                  </a:lnTo>
                  <a:lnTo>
                    <a:pt x="30" y="414"/>
                  </a:lnTo>
                  <a:lnTo>
                    <a:pt x="43" y="405"/>
                  </a:lnTo>
                  <a:lnTo>
                    <a:pt x="57" y="394"/>
                  </a:lnTo>
                  <a:lnTo>
                    <a:pt x="68" y="384"/>
                  </a:lnTo>
                  <a:lnTo>
                    <a:pt x="80" y="371"/>
                  </a:lnTo>
                  <a:lnTo>
                    <a:pt x="90" y="359"/>
                  </a:lnTo>
                  <a:lnTo>
                    <a:pt x="100" y="345"/>
                  </a:lnTo>
                  <a:lnTo>
                    <a:pt x="109" y="330"/>
                  </a:lnTo>
                  <a:lnTo>
                    <a:pt x="116" y="316"/>
                  </a:lnTo>
                  <a:lnTo>
                    <a:pt x="123" y="300"/>
                  </a:lnTo>
                  <a:lnTo>
                    <a:pt x="128" y="283"/>
                  </a:lnTo>
                  <a:lnTo>
                    <a:pt x="133" y="268"/>
                  </a:lnTo>
                  <a:lnTo>
                    <a:pt x="136" y="250"/>
                  </a:lnTo>
                  <a:lnTo>
                    <a:pt x="138" y="233"/>
                  </a:lnTo>
                  <a:lnTo>
                    <a:pt x="138" y="215"/>
                  </a:lnTo>
                  <a:lnTo>
                    <a:pt x="138" y="215"/>
                  </a:lnTo>
                  <a:lnTo>
                    <a:pt x="138" y="198"/>
                  </a:lnTo>
                  <a:lnTo>
                    <a:pt x="136" y="180"/>
                  </a:lnTo>
                  <a:lnTo>
                    <a:pt x="133" y="163"/>
                  </a:lnTo>
                  <a:lnTo>
                    <a:pt x="128" y="146"/>
                  </a:lnTo>
                  <a:lnTo>
                    <a:pt x="123" y="131"/>
                  </a:lnTo>
                  <a:lnTo>
                    <a:pt x="116" y="115"/>
                  </a:lnTo>
                  <a:lnTo>
                    <a:pt x="109" y="100"/>
                  </a:lnTo>
                  <a:lnTo>
                    <a:pt x="100" y="86"/>
                  </a:lnTo>
                  <a:lnTo>
                    <a:pt x="90" y="72"/>
                  </a:lnTo>
                  <a:lnTo>
                    <a:pt x="80" y="60"/>
                  </a:lnTo>
                  <a:lnTo>
                    <a:pt x="68" y="47"/>
                  </a:lnTo>
                  <a:lnTo>
                    <a:pt x="57" y="36"/>
                  </a:lnTo>
                  <a:lnTo>
                    <a:pt x="43" y="25"/>
                  </a:lnTo>
                  <a:lnTo>
                    <a:pt x="30" y="16"/>
                  </a:lnTo>
                  <a:lnTo>
                    <a:pt x="1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sp>
          <p:nvSpPr>
            <p:cNvPr id="118" name="Freeform 38"/>
            <p:cNvSpPr/>
            <p:nvPr userDrawn="1"/>
          </p:nvSpPr>
          <p:spPr bwMode="auto">
            <a:xfrm>
              <a:off x="3195087" y="168988"/>
              <a:ext cx="450650" cy="656901"/>
            </a:xfrm>
            <a:custGeom>
              <a:avLst/>
              <a:gdLst>
                <a:gd name="T0" fmla="*/ 326 w 378"/>
                <a:gd name="T1" fmla="*/ 0 h 551"/>
                <a:gd name="T2" fmla="*/ 286 w 378"/>
                <a:gd name="T3" fmla="*/ 3 h 551"/>
                <a:gd name="T4" fmla="*/ 93 w 378"/>
                <a:gd name="T5" fmla="*/ 198 h 551"/>
                <a:gd name="T6" fmla="*/ 89 w 378"/>
                <a:gd name="T7" fmla="*/ 237 h 551"/>
                <a:gd name="T8" fmla="*/ 90 w 378"/>
                <a:gd name="T9" fmla="*/ 253 h 551"/>
                <a:gd name="T10" fmla="*/ 94 w 378"/>
                <a:gd name="T11" fmla="*/ 283 h 551"/>
                <a:gd name="T12" fmla="*/ 101 w 378"/>
                <a:gd name="T13" fmla="*/ 313 h 551"/>
                <a:gd name="T14" fmla="*/ 113 w 378"/>
                <a:gd name="T15" fmla="*/ 340 h 551"/>
                <a:gd name="T16" fmla="*/ 15 w 378"/>
                <a:gd name="T17" fmla="*/ 458 h 551"/>
                <a:gd name="T18" fmla="*/ 9 w 378"/>
                <a:gd name="T19" fmla="*/ 466 h 551"/>
                <a:gd name="T20" fmla="*/ 1 w 378"/>
                <a:gd name="T21" fmla="*/ 486 h 551"/>
                <a:gd name="T22" fmla="*/ 1 w 378"/>
                <a:gd name="T23" fmla="*/ 507 h 551"/>
                <a:gd name="T24" fmla="*/ 9 w 378"/>
                <a:gd name="T25" fmla="*/ 526 h 551"/>
                <a:gd name="T26" fmla="*/ 15 w 378"/>
                <a:gd name="T27" fmla="*/ 535 h 551"/>
                <a:gd name="T28" fmla="*/ 34 w 378"/>
                <a:gd name="T29" fmla="*/ 547 h 551"/>
                <a:gd name="T30" fmla="*/ 54 w 378"/>
                <a:gd name="T31" fmla="*/ 551 h 551"/>
                <a:gd name="T32" fmla="*/ 65 w 378"/>
                <a:gd name="T33" fmla="*/ 550 h 551"/>
                <a:gd name="T34" fmla="*/ 84 w 378"/>
                <a:gd name="T35" fmla="*/ 542 h 551"/>
                <a:gd name="T36" fmla="*/ 194 w 378"/>
                <a:gd name="T37" fmla="*/ 434 h 551"/>
                <a:gd name="T38" fmla="*/ 209 w 378"/>
                <a:gd name="T39" fmla="*/ 443 h 551"/>
                <a:gd name="T40" fmla="*/ 239 w 378"/>
                <a:gd name="T41" fmla="*/ 458 h 551"/>
                <a:gd name="T42" fmla="*/ 273 w 378"/>
                <a:gd name="T43" fmla="*/ 468 h 551"/>
                <a:gd name="T44" fmla="*/ 308 w 378"/>
                <a:gd name="T45" fmla="*/ 474 h 551"/>
                <a:gd name="T46" fmla="*/ 326 w 378"/>
                <a:gd name="T47" fmla="*/ 475 h 551"/>
                <a:gd name="T48" fmla="*/ 353 w 378"/>
                <a:gd name="T49" fmla="*/ 473 h 551"/>
                <a:gd name="T50" fmla="*/ 378 w 378"/>
                <a:gd name="T51" fmla="*/ 468 h 551"/>
                <a:gd name="T52" fmla="*/ 378 w 378"/>
                <a:gd name="T53" fmla="*/ 393 h 551"/>
                <a:gd name="T54" fmla="*/ 353 w 378"/>
                <a:gd name="T55" fmla="*/ 399 h 551"/>
                <a:gd name="T56" fmla="*/ 326 w 378"/>
                <a:gd name="T57" fmla="*/ 401 h 551"/>
                <a:gd name="T58" fmla="*/ 309 w 378"/>
                <a:gd name="T59" fmla="*/ 400 h 551"/>
                <a:gd name="T60" fmla="*/ 278 w 378"/>
                <a:gd name="T61" fmla="*/ 394 h 551"/>
                <a:gd name="T62" fmla="*/ 249 w 378"/>
                <a:gd name="T63" fmla="*/ 382 h 551"/>
                <a:gd name="T64" fmla="*/ 221 w 378"/>
                <a:gd name="T65" fmla="*/ 364 h 551"/>
                <a:gd name="T66" fmla="*/ 199 w 378"/>
                <a:gd name="T67" fmla="*/ 342 h 551"/>
                <a:gd name="T68" fmla="*/ 182 w 378"/>
                <a:gd name="T69" fmla="*/ 316 h 551"/>
                <a:gd name="T70" fmla="*/ 169 w 378"/>
                <a:gd name="T71" fmla="*/ 285 h 551"/>
                <a:gd name="T72" fmla="*/ 163 w 378"/>
                <a:gd name="T73" fmla="*/ 254 h 551"/>
                <a:gd name="T74" fmla="*/ 162 w 378"/>
                <a:gd name="T75" fmla="*/ 237 h 551"/>
                <a:gd name="T76" fmla="*/ 165 w 378"/>
                <a:gd name="T77" fmla="*/ 204 h 551"/>
                <a:gd name="T78" fmla="*/ 175 w 378"/>
                <a:gd name="T79" fmla="*/ 174 h 551"/>
                <a:gd name="T80" fmla="*/ 190 w 378"/>
                <a:gd name="T81" fmla="*/ 145 h 551"/>
                <a:gd name="T82" fmla="*/ 210 w 378"/>
                <a:gd name="T83" fmla="*/ 121 h 551"/>
                <a:gd name="T84" fmla="*/ 235 w 378"/>
                <a:gd name="T85" fmla="*/ 101 h 551"/>
                <a:gd name="T86" fmla="*/ 262 w 378"/>
                <a:gd name="T87" fmla="*/ 86 h 551"/>
                <a:gd name="T88" fmla="*/ 294 w 378"/>
                <a:gd name="T89" fmla="*/ 76 h 551"/>
                <a:gd name="T90" fmla="*/ 326 w 378"/>
                <a:gd name="T91" fmla="*/ 73 h 551"/>
                <a:gd name="T92" fmla="*/ 340 w 378"/>
                <a:gd name="T93" fmla="*/ 73 h 551"/>
                <a:gd name="T94" fmla="*/ 366 w 378"/>
                <a:gd name="T95" fmla="*/ 77 h 551"/>
                <a:gd name="T96" fmla="*/ 378 w 378"/>
                <a:gd name="T97" fmla="*/ 5 h 551"/>
                <a:gd name="T98" fmla="*/ 366 w 378"/>
                <a:gd name="T99" fmla="*/ 3 h 551"/>
                <a:gd name="T100" fmla="*/ 340 w 378"/>
                <a:gd name="T101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8" h="551">
                  <a:moveTo>
                    <a:pt x="326" y="0"/>
                  </a:moveTo>
                  <a:lnTo>
                    <a:pt x="326" y="0"/>
                  </a:lnTo>
                  <a:lnTo>
                    <a:pt x="306" y="1"/>
                  </a:lnTo>
                  <a:lnTo>
                    <a:pt x="286" y="3"/>
                  </a:lnTo>
                  <a:lnTo>
                    <a:pt x="93" y="198"/>
                  </a:lnTo>
                  <a:lnTo>
                    <a:pt x="93" y="198"/>
                  </a:lnTo>
                  <a:lnTo>
                    <a:pt x="90" y="216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90" y="253"/>
                  </a:lnTo>
                  <a:lnTo>
                    <a:pt x="91" y="269"/>
                  </a:lnTo>
                  <a:lnTo>
                    <a:pt x="94" y="283"/>
                  </a:lnTo>
                  <a:lnTo>
                    <a:pt x="97" y="298"/>
                  </a:lnTo>
                  <a:lnTo>
                    <a:pt x="101" y="313"/>
                  </a:lnTo>
                  <a:lnTo>
                    <a:pt x="106" y="326"/>
                  </a:lnTo>
                  <a:lnTo>
                    <a:pt x="113" y="340"/>
                  </a:lnTo>
                  <a:lnTo>
                    <a:pt x="120" y="353"/>
                  </a:lnTo>
                  <a:lnTo>
                    <a:pt x="15" y="458"/>
                  </a:lnTo>
                  <a:lnTo>
                    <a:pt x="15" y="458"/>
                  </a:lnTo>
                  <a:lnTo>
                    <a:pt x="9" y="466"/>
                  </a:lnTo>
                  <a:lnTo>
                    <a:pt x="4" y="476"/>
                  </a:lnTo>
                  <a:lnTo>
                    <a:pt x="1" y="486"/>
                  </a:lnTo>
                  <a:lnTo>
                    <a:pt x="0" y="497"/>
                  </a:lnTo>
                  <a:lnTo>
                    <a:pt x="1" y="507"/>
                  </a:lnTo>
                  <a:lnTo>
                    <a:pt x="4" y="516"/>
                  </a:lnTo>
                  <a:lnTo>
                    <a:pt x="9" y="526"/>
                  </a:lnTo>
                  <a:lnTo>
                    <a:pt x="15" y="535"/>
                  </a:lnTo>
                  <a:lnTo>
                    <a:pt x="15" y="535"/>
                  </a:lnTo>
                  <a:lnTo>
                    <a:pt x="24" y="542"/>
                  </a:lnTo>
                  <a:lnTo>
                    <a:pt x="34" y="547"/>
                  </a:lnTo>
                  <a:lnTo>
                    <a:pt x="44" y="550"/>
                  </a:lnTo>
                  <a:lnTo>
                    <a:pt x="54" y="551"/>
                  </a:lnTo>
                  <a:lnTo>
                    <a:pt x="54" y="551"/>
                  </a:lnTo>
                  <a:lnTo>
                    <a:pt x="65" y="550"/>
                  </a:lnTo>
                  <a:lnTo>
                    <a:pt x="75" y="547"/>
                  </a:lnTo>
                  <a:lnTo>
                    <a:pt x="84" y="542"/>
                  </a:lnTo>
                  <a:lnTo>
                    <a:pt x="93" y="535"/>
                  </a:lnTo>
                  <a:lnTo>
                    <a:pt x="194" y="434"/>
                  </a:lnTo>
                  <a:lnTo>
                    <a:pt x="194" y="434"/>
                  </a:lnTo>
                  <a:lnTo>
                    <a:pt x="209" y="443"/>
                  </a:lnTo>
                  <a:lnTo>
                    <a:pt x="224" y="451"/>
                  </a:lnTo>
                  <a:lnTo>
                    <a:pt x="239" y="458"/>
                  </a:lnTo>
                  <a:lnTo>
                    <a:pt x="256" y="463"/>
                  </a:lnTo>
                  <a:lnTo>
                    <a:pt x="273" y="468"/>
                  </a:lnTo>
                  <a:lnTo>
                    <a:pt x="290" y="472"/>
                  </a:lnTo>
                  <a:lnTo>
                    <a:pt x="308" y="474"/>
                  </a:lnTo>
                  <a:lnTo>
                    <a:pt x="326" y="475"/>
                  </a:lnTo>
                  <a:lnTo>
                    <a:pt x="326" y="475"/>
                  </a:lnTo>
                  <a:lnTo>
                    <a:pt x="340" y="474"/>
                  </a:lnTo>
                  <a:lnTo>
                    <a:pt x="353" y="473"/>
                  </a:lnTo>
                  <a:lnTo>
                    <a:pt x="366" y="470"/>
                  </a:lnTo>
                  <a:lnTo>
                    <a:pt x="378" y="468"/>
                  </a:lnTo>
                  <a:lnTo>
                    <a:pt x="378" y="393"/>
                  </a:lnTo>
                  <a:lnTo>
                    <a:pt x="378" y="393"/>
                  </a:lnTo>
                  <a:lnTo>
                    <a:pt x="366" y="396"/>
                  </a:lnTo>
                  <a:lnTo>
                    <a:pt x="353" y="399"/>
                  </a:lnTo>
                  <a:lnTo>
                    <a:pt x="340" y="400"/>
                  </a:lnTo>
                  <a:lnTo>
                    <a:pt x="326" y="401"/>
                  </a:lnTo>
                  <a:lnTo>
                    <a:pt x="326" y="401"/>
                  </a:lnTo>
                  <a:lnTo>
                    <a:pt x="309" y="400"/>
                  </a:lnTo>
                  <a:lnTo>
                    <a:pt x="294" y="398"/>
                  </a:lnTo>
                  <a:lnTo>
                    <a:pt x="278" y="394"/>
                  </a:lnTo>
                  <a:lnTo>
                    <a:pt x="262" y="388"/>
                  </a:lnTo>
                  <a:lnTo>
                    <a:pt x="249" y="382"/>
                  </a:lnTo>
                  <a:lnTo>
                    <a:pt x="235" y="373"/>
                  </a:lnTo>
                  <a:lnTo>
                    <a:pt x="221" y="364"/>
                  </a:lnTo>
                  <a:lnTo>
                    <a:pt x="210" y="353"/>
                  </a:lnTo>
                  <a:lnTo>
                    <a:pt x="199" y="342"/>
                  </a:lnTo>
                  <a:lnTo>
                    <a:pt x="190" y="329"/>
                  </a:lnTo>
                  <a:lnTo>
                    <a:pt x="182" y="316"/>
                  </a:lnTo>
                  <a:lnTo>
                    <a:pt x="175" y="301"/>
                  </a:lnTo>
                  <a:lnTo>
                    <a:pt x="169" y="285"/>
                  </a:lnTo>
                  <a:lnTo>
                    <a:pt x="165" y="270"/>
                  </a:lnTo>
                  <a:lnTo>
                    <a:pt x="163" y="254"/>
                  </a:lnTo>
                  <a:lnTo>
                    <a:pt x="162" y="237"/>
                  </a:lnTo>
                  <a:lnTo>
                    <a:pt x="162" y="237"/>
                  </a:lnTo>
                  <a:lnTo>
                    <a:pt x="163" y="221"/>
                  </a:lnTo>
                  <a:lnTo>
                    <a:pt x="165" y="204"/>
                  </a:lnTo>
                  <a:lnTo>
                    <a:pt x="169" y="188"/>
                  </a:lnTo>
                  <a:lnTo>
                    <a:pt x="175" y="174"/>
                  </a:lnTo>
                  <a:lnTo>
                    <a:pt x="182" y="159"/>
                  </a:lnTo>
                  <a:lnTo>
                    <a:pt x="190" y="145"/>
                  </a:lnTo>
                  <a:lnTo>
                    <a:pt x="199" y="133"/>
                  </a:lnTo>
                  <a:lnTo>
                    <a:pt x="210" y="121"/>
                  </a:lnTo>
                  <a:lnTo>
                    <a:pt x="221" y="111"/>
                  </a:lnTo>
                  <a:lnTo>
                    <a:pt x="235" y="101"/>
                  </a:lnTo>
                  <a:lnTo>
                    <a:pt x="249" y="93"/>
                  </a:lnTo>
                  <a:lnTo>
                    <a:pt x="262" y="86"/>
                  </a:lnTo>
                  <a:lnTo>
                    <a:pt x="278" y="81"/>
                  </a:lnTo>
                  <a:lnTo>
                    <a:pt x="294" y="76"/>
                  </a:lnTo>
                  <a:lnTo>
                    <a:pt x="309" y="74"/>
                  </a:lnTo>
                  <a:lnTo>
                    <a:pt x="326" y="73"/>
                  </a:lnTo>
                  <a:lnTo>
                    <a:pt x="326" y="73"/>
                  </a:lnTo>
                  <a:lnTo>
                    <a:pt x="340" y="73"/>
                  </a:lnTo>
                  <a:lnTo>
                    <a:pt x="353" y="75"/>
                  </a:lnTo>
                  <a:lnTo>
                    <a:pt x="366" y="77"/>
                  </a:lnTo>
                  <a:lnTo>
                    <a:pt x="378" y="82"/>
                  </a:lnTo>
                  <a:lnTo>
                    <a:pt x="378" y="5"/>
                  </a:lnTo>
                  <a:lnTo>
                    <a:pt x="378" y="5"/>
                  </a:lnTo>
                  <a:lnTo>
                    <a:pt x="366" y="3"/>
                  </a:lnTo>
                  <a:lnTo>
                    <a:pt x="353" y="1"/>
                  </a:lnTo>
                  <a:lnTo>
                    <a:pt x="340" y="0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sp>
          <p:nvSpPr>
            <p:cNvPr id="119" name="Freeform 42"/>
            <p:cNvSpPr/>
            <p:nvPr userDrawn="1"/>
          </p:nvSpPr>
          <p:spPr bwMode="auto">
            <a:xfrm>
              <a:off x="2435657" y="1327973"/>
              <a:ext cx="194328" cy="664054"/>
            </a:xfrm>
            <a:custGeom>
              <a:avLst/>
              <a:gdLst>
                <a:gd name="T0" fmla="*/ 74 w 163"/>
                <a:gd name="T1" fmla="*/ 186 h 557"/>
                <a:gd name="T2" fmla="*/ 76 w 163"/>
                <a:gd name="T3" fmla="*/ 166 h 557"/>
                <a:gd name="T4" fmla="*/ 82 w 163"/>
                <a:gd name="T5" fmla="*/ 147 h 557"/>
                <a:gd name="T6" fmla="*/ 89 w 163"/>
                <a:gd name="T7" fmla="*/ 129 h 557"/>
                <a:gd name="T8" fmla="*/ 100 w 163"/>
                <a:gd name="T9" fmla="*/ 115 h 557"/>
                <a:gd name="T10" fmla="*/ 113 w 163"/>
                <a:gd name="T11" fmla="*/ 101 h 557"/>
                <a:gd name="T12" fmla="*/ 128 w 163"/>
                <a:gd name="T13" fmla="*/ 90 h 557"/>
                <a:gd name="T14" fmla="*/ 145 w 163"/>
                <a:gd name="T15" fmla="*/ 81 h 557"/>
                <a:gd name="T16" fmla="*/ 163 w 163"/>
                <a:gd name="T17" fmla="*/ 76 h 557"/>
                <a:gd name="T18" fmla="*/ 163 w 163"/>
                <a:gd name="T19" fmla="*/ 0 h 557"/>
                <a:gd name="T20" fmla="*/ 130 w 163"/>
                <a:gd name="T21" fmla="*/ 7 h 557"/>
                <a:gd name="T22" fmla="*/ 99 w 163"/>
                <a:gd name="T23" fmla="*/ 21 h 557"/>
                <a:gd name="T24" fmla="*/ 71 w 163"/>
                <a:gd name="T25" fmla="*/ 38 h 557"/>
                <a:gd name="T26" fmla="*/ 47 w 163"/>
                <a:gd name="T27" fmla="*/ 61 h 557"/>
                <a:gd name="T28" fmla="*/ 27 w 163"/>
                <a:gd name="T29" fmla="*/ 88 h 557"/>
                <a:gd name="T30" fmla="*/ 13 w 163"/>
                <a:gd name="T31" fmla="*/ 118 h 557"/>
                <a:gd name="T32" fmla="*/ 3 w 163"/>
                <a:gd name="T33" fmla="*/ 150 h 557"/>
                <a:gd name="T34" fmla="*/ 0 w 163"/>
                <a:gd name="T35" fmla="*/ 186 h 557"/>
                <a:gd name="T36" fmla="*/ 1 w 163"/>
                <a:gd name="T37" fmla="*/ 202 h 557"/>
                <a:gd name="T38" fmla="*/ 10 w 163"/>
                <a:gd name="T39" fmla="*/ 242 h 557"/>
                <a:gd name="T40" fmla="*/ 27 w 163"/>
                <a:gd name="T41" fmla="*/ 289 h 557"/>
                <a:gd name="T42" fmla="*/ 63 w 163"/>
                <a:gd name="T43" fmla="*/ 369 h 557"/>
                <a:gd name="T44" fmla="*/ 116 w 163"/>
                <a:gd name="T45" fmla="*/ 473 h 557"/>
                <a:gd name="T46" fmla="*/ 163 w 163"/>
                <a:gd name="T47" fmla="*/ 557 h 557"/>
                <a:gd name="T48" fmla="*/ 163 w 163"/>
                <a:gd name="T49" fmla="*/ 295 h 557"/>
                <a:gd name="T50" fmla="*/ 145 w 163"/>
                <a:gd name="T51" fmla="*/ 289 h 557"/>
                <a:gd name="T52" fmla="*/ 128 w 163"/>
                <a:gd name="T53" fmla="*/ 281 h 557"/>
                <a:gd name="T54" fmla="*/ 113 w 163"/>
                <a:gd name="T55" fmla="*/ 270 h 557"/>
                <a:gd name="T56" fmla="*/ 100 w 163"/>
                <a:gd name="T57" fmla="*/ 257 h 557"/>
                <a:gd name="T58" fmla="*/ 89 w 163"/>
                <a:gd name="T59" fmla="*/ 241 h 557"/>
                <a:gd name="T60" fmla="*/ 82 w 163"/>
                <a:gd name="T61" fmla="*/ 224 h 557"/>
                <a:gd name="T62" fmla="*/ 76 w 163"/>
                <a:gd name="T63" fmla="*/ 205 h 557"/>
                <a:gd name="T64" fmla="*/ 74 w 163"/>
                <a:gd name="T65" fmla="*/ 186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557">
                  <a:moveTo>
                    <a:pt x="74" y="186"/>
                  </a:moveTo>
                  <a:lnTo>
                    <a:pt x="74" y="186"/>
                  </a:lnTo>
                  <a:lnTo>
                    <a:pt x="75" y="175"/>
                  </a:lnTo>
                  <a:lnTo>
                    <a:pt x="76" y="166"/>
                  </a:lnTo>
                  <a:lnTo>
                    <a:pt x="78" y="157"/>
                  </a:lnTo>
                  <a:lnTo>
                    <a:pt x="82" y="147"/>
                  </a:lnTo>
                  <a:lnTo>
                    <a:pt x="85" y="138"/>
                  </a:lnTo>
                  <a:lnTo>
                    <a:pt x="89" y="129"/>
                  </a:lnTo>
                  <a:lnTo>
                    <a:pt x="94" y="122"/>
                  </a:lnTo>
                  <a:lnTo>
                    <a:pt x="100" y="115"/>
                  </a:lnTo>
                  <a:lnTo>
                    <a:pt x="107" y="108"/>
                  </a:lnTo>
                  <a:lnTo>
                    <a:pt x="113" y="101"/>
                  </a:lnTo>
                  <a:lnTo>
                    <a:pt x="120" y="95"/>
                  </a:lnTo>
                  <a:lnTo>
                    <a:pt x="128" y="90"/>
                  </a:lnTo>
                  <a:lnTo>
                    <a:pt x="136" y="86"/>
                  </a:lnTo>
                  <a:lnTo>
                    <a:pt x="145" y="81"/>
                  </a:lnTo>
                  <a:lnTo>
                    <a:pt x="154" y="78"/>
                  </a:lnTo>
                  <a:lnTo>
                    <a:pt x="163" y="76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46" y="3"/>
                  </a:lnTo>
                  <a:lnTo>
                    <a:pt x="130" y="7"/>
                  </a:lnTo>
                  <a:lnTo>
                    <a:pt x="114" y="13"/>
                  </a:lnTo>
                  <a:lnTo>
                    <a:pt x="99" y="21"/>
                  </a:lnTo>
                  <a:lnTo>
                    <a:pt x="85" y="29"/>
                  </a:lnTo>
                  <a:lnTo>
                    <a:pt x="71" y="38"/>
                  </a:lnTo>
                  <a:lnTo>
                    <a:pt x="59" y="50"/>
                  </a:lnTo>
                  <a:lnTo>
                    <a:pt x="47" y="61"/>
                  </a:lnTo>
                  <a:lnTo>
                    <a:pt x="37" y="74"/>
                  </a:lnTo>
                  <a:lnTo>
                    <a:pt x="27" y="88"/>
                  </a:lnTo>
                  <a:lnTo>
                    <a:pt x="19" y="102"/>
                  </a:lnTo>
                  <a:lnTo>
                    <a:pt x="13" y="118"/>
                  </a:lnTo>
                  <a:lnTo>
                    <a:pt x="7" y="134"/>
                  </a:lnTo>
                  <a:lnTo>
                    <a:pt x="3" y="150"/>
                  </a:lnTo>
                  <a:lnTo>
                    <a:pt x="1" y="168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1" y="202"/>
                  </a:lnTo>
                  <a:lnTo>
                    <a:pt x="5" y="220"/>
                  </a:lnTo>
                  <a:lnTo>
                    <a:pt x="10" y="242"/>
                  </a:lnTo>
                  <a:lnTo>
                    <a:pt x="19" y="265"/>
                  </a:lnTo>
                  <a:lnTo>
                    <a:pt x="27" y="289"/>
                  </a:lnTo>
                  <a:lnTo>
                    <a:pt x="39" y="316"/>
                  </a:lnTo>
                  <a:lnTo>
                    <a:pt x="63" y="369"/>
                  </a:lnTo>
                  <a:lnTo>
                    <a:pt x="90" y="422"/>
                  </a:lnTo>
                  <a:lnTo>
                    <a:pt x="116" y="473"/>
                  </a:lnTo>
                  <a:lnTo>
                    <a:pt x="142" y="519"/>
                  </a:lnTo>
                  <a:lnTo>
                    <a:pt x="163" y="557"/>
                  </a:lnTo>
                  <a:lnTo>
                    <a:pt x="163" y="295"/>
                  </a:lnTo>
                  <a:lnTo>
                    <a:pt x="163" y="295"/>
                  </a:lnTo>
                  <a:lnTo>
                    <a:pt x="154" y="293"/>
                  </a:lnTo>
                  <a:lnTo>
                    <a:pt x="145" y="289"/>
                  </a:lnTo>
                  <a:lnTo>
                    <a:pt x="136" y="285"/>
                  </a:lnTo>
                  <a:lnTo>
                    <a:pt x="128" y="281"/>
                  </a:lnTo>
                  <a:lnTo>
                    <a:pt x="120" y="276"/>
                  </a:lnTo>
                  <a:lnTo>
                    <a:pt x="113" y="270"/>
                  </a:lnTo>
                  <a:lnTo>
                    <a:pt x="107" y="263"/>
                  </a:lnTo>
                  <a:lnTo>
                    <a:pt x="100" y="257"/>
                  </a:lnTo>
                  <a:lnTo>
                    <a:pt x="94" y="249"/>
                  </a:lnTo>
                  <a:lnTo>
                    <a:pt x="89" y="241"/>
                  </a:lnTo>
                  <a:lnTo>
                    <a:pt x="85" y="233"/>
                  </a:lnTo>
                  <a:lnTo>
                    <a:pt x="82" y="224"/>
                  </a:lnTo>
                  <a:lnTo>
                    <a:pt x="78" y="215"/>
                  </a:lnTo>
                  <a:lnTo>
                    <a:pt x="76" y="205"/>
                  </a:lnTo>
                  <a:lnTo>
                    <a:pt x="75" y="195"/>
                  </a:lnTo>
                  <a:lnTo>
                    <a:pt x="74" y="186"/>
                  </a:lnTo>
                  <a:lnTo>
                    <a:pt x="74" y="186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sp>
          <p:nvSpPr>
            <p:cNvPr id="120" name="Freeform 46"/>
            <p:cNvSpPr/>
            <p:nvPr userDrawn="1"/>
          </p:nvSpPr>
          <p:spPr bwMode="auto">
            <a:xfrm>
              <a:off x="2430888" y="4684322"/>
              <a:ext cx="199097" cy="323086"/>
            </a:xfrm>
            <a:custGeom>
              <a:avLst/>
              <a:gdLst>
                <a:gd name="T0" fmla="*/ 167 w 167"/>
                <a:gd name="T1" fmla="*/ 0 h 271"/>
                <a:gd name="T2" fmla="*/ 0 w 167"/>
                <a:gd name="T3" fmla="*/ 167 h 271"/>
                <a:gd name="T4" fmla="*/ 103 w 167"/>
                <a:gd name="T5" fmla="*/ 271 h 271"/>
                <a:gd name="T6" fmla="*/ 137 w 167"/>
                <a:gd name="T7" fmla="*/ 259 h 271"/>
                <a:gd name="T8" fmla="*/ 137 w 167"/>
                <a:gd name="T9" fmla="*/ 201 h 271"/>
                <a:gd name="T10" fmla="*/ 167 w 167"/>
                <a:gd name="T11" fmla="*/ 173 h 271"/>
                <a:gd name="T12" fmla="*/ 167 w 167"/>
                <a:gd name="T1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271">
                  <a:moveTo>
                    <a:pt x="167" y="0"/>
                  </a:moveTo>
                  <a:lnTo>
                    <a:pt x="0" y="167"/>
                  </a:lnTo>
                  <a:lnTo>
                    <a:pt x="103" y="271"/>
                  </a:lnTo>
                  <a:lnTo>
                    <a:pt x="137" y="259"/>
                  </a:lnTo>
                  <a:lnTo>
                    <a:pt x="137" y="201"/>
                  </a:lnTo>
                  <a:lnTo>
                    <a:pt x="167" y="173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pic>
          <p:nvPicPr>
            <p:cNvPr id="121" name="그림 12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 flipH="1">
              <a:off x="1858594" y="2891696"/>
              <a:ext cx="297062" cy="823433"/>
            </a:xfrm>
            <a:prstGeom prst="rect">
              <a:avLst/>
            </a:prstGeom>
          </p:spPr>
        </p:pic>
        <p:sp>
          <p:nvSpPr>
            <p:cNvPr id="122" name="Freeform 118"/>
            <p:cNvSpPr/>
            <p:nvPr userDrawn="1"/>
          </p:nvSpPr>
          <p:spPr bwMode="auto">
            <a:xfrm>
              <a:off x="1659537" y="3107047"/>
              <a:ext cx="960910" cy="962103"/>
            </a:xfrm>
            <a:custGeom>
              <a:avLst/>
              <a:gdLst>
                <a:gd name="T0" fmla="*/ 0 w 806"/>
                <a:gd name="T1" fmla="*/ 0 h 807"/>
                <a:gd name="T2" fmla="*/ 806 w 806"/>
                <a:gd name="T3" fmla="*/ 807 h 807"/>
                <a:gd name="T4" fmla="*/ 0 w 806"/>
                <a:gd name="T5" fmla="*/ 807 h 807"/>
                <a:gd name="T6" fmla="*/ 0 w 806"/>
                <a:gd name="T7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0"/>
                  </a:moveTo>
                  <a:lnTo>
                    <a:pt x="806" y="807"/>
                  </a:lnTo>
                  <a:lnTo>
                    <a:pt x="0" y="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A8D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grpSp>
          <p:nvGrpSpPr>
            <p:cNvPr id="123" name="그룹 122"/>
            <p:cNvGrpSpPr/>
            <p:nvPr userDrawn="1"/>
          </p:nvGrpSpPr>
          <p:grpSpPr>
            <a:xfrm>
              <a:off x="1659537" y="3390790"/>
              <a:ext cx="305202" cy="678359"/>
              <a:chOff x="2209800" y="4519614"/>
              <a:chExt cx="406400" cy="903287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124" name="Freeform 9"/>
              <p:cNvSpPr/>
              <p:nvPr userDrawn="1"/>
            </p:nvSpPr>
            <p:spPr bwMode="auto">
              <a:xfrm>
                <a:off x="2209800" y="4519614"/>
                <a:ext cx="171450" cy="385763"/>
              </a:xfrm>
              <a:custGeom>
                <a:avLst/>
                <a:gdLst>
                  <a:gd name="T0" fmla="*/ 0 w 108"/>
                  <a:gd name="T1" fmla="*/ 0 h 243"/>
                  <a:gd name="T2" fmla="*/ 0 w 108"/>
                  <a:gd name="T3" fmla="*/ 243 h 243"/>
                  <a:gd name="T4" fmla="*/ 0 w 108"/>
                  <a:gd name="T5" fmla="*/ 243 h 243"/>
                  <a:gd name="T6" fmla="*/ 11 w 108"/>
                  <a:gd name="T7" fmla="*/ 242 h 243"/>
                  <a:gd name="T8" fmla="*/ 22 w 108"/>
                  <a:gd name="T9" fmla="*/ 239 h 243"/>
                  <a:gd name="T10" fmla="*/ 33 w 108"/>
                  <a:gd name="T11" fmla="*/ 234 h 243"/>
                  <a:gd name="T12" fmla="*/ 42 w 108"/>
                  <a:gd name="T13" fmla="*/ 230 h 243"/>
                  <a:gd name="T14" fmla="*/ 51 w 108"/>
                  <a:gd name="T15" fmla="*/ 224 h 243"/>
                  <a:gd name="T16" fmla="*/ 61 w 108"/>
                  <a:gd name="T17" fmla="*/ 218 h 243"/>
                  <a:gd name="T18" fmla="*/ 69 w 108"/>
                  <a:gd name="T19" fmla="*/ 210 h 243"/>
                  <a:gd name="T20" fmla="*/ 77 w 108"/>
                  <a:gd name="T21" fmla="*/ 203 h 243"/>
                  <a:gd name="T22" fmla="*/ 83 w 108"/>
                  <a:gd name="T23" fmla="*/ 195 h 243"/>
                  <a:gd name="T24" fmla="*/ 89 w 108"/>
                  <a:gd name="T25" fmla="*/ 185 h 243"/>
                  <a:gd name="T26" fmla="*/ 94 w 108"/>
                  <a:gd name="T27" fmla="*/ 176 h 243"/>
                  <a:gd name="T28" fmla="*/ 100 w 108"/>
                  <a:gd name="T29" fmla="*/ 165 h 243"/>
                  <a:gd name="T30" fmla="*/ 103 w 108"/>
                  <a:gd name="T31" fmla="*/ 155 h 243"/>
                  <a:gd name="T32" fmla="*/ 106 w 108"/>
                  <a:gd name="T33" fmla="*/ 145 h 243"/>
                  <a:gd name="T34" fmla="*/ 107 w 108"/>
                  <a:gd name="T35" fmla="*/ 133 h 243"/>
                  <a:gd name="T36" fmla="*/ 108 w 108"/>
                  <a:gd name="T37" fmla="*/ 122 h 243"/>
                  <a:gd name="T38" fmla="*/ 108 w 108"/>
                  <a:gd name="T39" fmla="*/ 122 h 243"/>
                  <a:gd name="T40" fmla="*/ 107 w 108"/>
                  <a:gd name="T41" fmla="*/ 110 h 243"/>
                  <a:gd name="T42" fmla="*/ 106 w 108"/>
                  <a:gd name="T43" fmla="*/ 99 h 243"/>
                  <a:gd name="T44" fmla="*/ 103 w 108"/>
                  <a:gd name="T45" fmla="*/ 88 h 243"/>
                  <a:gd name="T46" fmla="*/ 100 w 108"/>
                  <a:gd name="T47" fmla="*/ 77 h 243"/>
                  <a:gd name="T48" fmla="*/ 94 w 108"/>
                  <a:gd name="T49" fmla="*/ 67 h 243"/>
                  <a:gd name="T50" fmla="*/ 89 w 108"/>
                  <a:gd name="T51" fmla="*/ 58 h 243"/>
                  <a:gd name="T52" fmla="*/ 83 w 108"/>
                  <a:gd name="T53" fmla="*/ 48 h 243"/>
                  <a:gd name="T54" fmla="*/ 77 w 108"/>
                  <a:gd name="T55" fmla="*/ 40 h 243"/>
                  <a:gd name="T56" fmla="*/ 69 w 108"/>
                  <a:gd name="T57" fmla="*/ 32 h 243"/>
                  <a:gd name="T58" fmla="*/ 61 w 108"/>
                  <a:gd name="T59" fmla="*/ 25 h 243"/>
                  <a:gd name="T60" fmla="*/ 51 w 108"/>
                  <a:gd name="T61" fmla="*/ 19 h 243"/>
                  <a:gd name="T62" fmla="*/ 42 w 108"/>
                  <a:gd name="T63" fmla="*/ 13 h 243"/>
                  <a:gd name="T64" fmla="*/ 33 w 108"/>
                  <a:gd name="T65" fmla="*/ 9 h 243"/>
                  <a:gd name="T66" fmla="*/ 22 w 108"/>
                  <a:gd name="T67" fmla="*/ 4 h 243"/>
                  <a:gd name="T68" fmla="*/ 11 w 108"/>
                  <a:gd name="T69" fmla="*/ 1 h 243"/>
                  <a:gd name="T70" fmla="*/ 0 w 108"/>
                  <a:gd name="T71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8" h="243">
                    <a:moveTo>
                      <a:pt x="0" y="0"/>
                    </a:moveTo>
                    <a:lnTo>
                      <a:pt x="0" y="243"/>
                    </a:lnTo>
                    <a:lnTo>
                      <a:pt x="0" y="243"/>
                    </a:lnTo>
                    <a:lnTo>
                      <a:pt x="11" y="242"/>
                    </a:lnTo>
                    <a:lnTo>
                      <a:pt x="22" y="239"/>
                    </a:lnTo>
                    <a:lnTo>
                      <a:pt x="33" y="234"/>
                    </a:lnTo>
                    <a:lnTo>
                      <a:pt x="42" y="230"/>
                    </a:lnTo>
                    <a:lnTo>
                      <a:pt x="51" y="224"/>
                    </a:lnTo>
                    <a:lnTo>
                      <a:pt x="61" y="218"/>
                    </a:lnTo>
                    <a:lnTo>
                      <a:pt x="69" y="210"/>
                    </a:lnTo>
                    <a:lnTo>
                      <a:pt x="77" y="203"/>
                    </a:lnTo>
                    <a:lnTo>
                      <a:pt x="83" y="195"/>
                    </a:lnTo>
                    <a:lnTo>
                      <a:pt x="89" y="185"/>
                    </a:lnTo>
                    <a:lnTo>
                      <a:pt x="94" y="176"/>
                    </a:lnTo>
                    <a:lnTo>
                      <a:pt x="100" y="165"/>
                    </a:lnTo>
                    <a:lnTo>
                      <a:pt x="103" y="155"/>
                    </a:lnTo>
                    <a:lnTo>
                      <a:pt x="106" y="145"/>
                    </a:lnTo>
                    <a:lnTo>
                      <a:pt x="107" y="133"/>
                    </a:lnTo>
                    <a:lnTo>
                      <a:pt x="108" y="122"/>
                    </a:lnTo>
                    <a:lnTo>
                      <a:pt x="108" y="122"/>
                    </a:lnTo>
                    <a:lnTo>
                      <a:pt x="107" y="110"/>
                    </a:lnTo>
                    <a:lnTo>
                      <a:pt x="106" y="99"/>
                    </a:lnTo>
                    <a:lnTo>
                      <a:pt x="103" y="88"/>
                    </a:lnTo>
                    <a:lnTo>
                      <a:pt x="100" y="77"/>
                    </a:lnTo>
                    <a:lnTo>
                      <a:pt x="94" y="67"/>
                    </a:lnTo>
                    <a:lnTo>
                      <a:pt x="89" y="58"/>
                    </a:lnTo>
                    <a:lnTo>
                      <a:pt x="83" y="48"/>
                    </a:lnTo>
                    <a:lnTo>
                      <a:pt x="77" y="40"/>
                    </a:lnTo>
                    <a:lnTo>
                      <a:pt x="69" y="32"/>
                    </a:lnTo>
                    <a:lnTo>
                      <a:pt x="61" y="25"/>
                    </a:lnTo>
                    <a:lnTo>
                      <a:pt x="51" y="19"/>
                    </a:lnTo>
                    <a:lnTo>
                      <a:pt x="42" y="13"/>
                    </a:lnTo>
                    <a:lnTo>
                      <a:pt x="33" y="9"/>
                    </a:lnTo>
                    <a:lnTo>
                      <a:pt x="22" y="4"/>
                    </a:lnTo>
                    <a:lnTo>
                      <a:pt x="1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ko-KR" altLang="en-US" sz="2400"/>
              </a:p>
            </p:txBody>
          </p:sp>
          <p:sp>
            <p:nvSpPr>
              <p:cNvPr id="125" name="Freeform 11"/>
              <p:cNvSpPr/>
              <p:nvPr userDrawn="1"/>
            </p:nvSpPr>
            <p:spPr bwMode="auto">
              <a:xfrm>
                <a:off x="2209800" y="4935538"/>
                <a:ext cx="406400" cy="487363"/>
              </a:xfrm>
              <a:custGeom>
                <a:avLst/>
                <a:gdLst>
                  <a:gd name="T0" fmla="*/ 35 w 256"/>
                  <a:gd name="T1" fmla="*/ 0 h 307"/>
                  <a:gd name="T2" fmla="*/ 0 w 256"/>
                  <a:gd name="T3" fmla="*/ 0 h 307"/>
                  <a:gd name="T4" fmla="*/ 0 w 256"/>
                  <a:gd name="T5" fmla="*/ 307 h 307"/>
                  <a:gd name="T6" fmla="*/ 126 w 256"/>
                  <a:gd name="T7" fmla="*/ 307 h 307"/>
                  <a:gd name="T8" fmla="*/ 126 w 256"/>
                  <a:gd name="T9" fmla="*/ 215 h 307"/>
                  <a:gd name="T10" fmla="*/ 144 w 256"/>
                  <a:gd name="T11" fmla="*/ 215 h 307"/>
                  <a:gd name="T12" fmla="*/ 144 w 256"/>
                  <a:gd name="T13" fmla="*/ 307 h 307"/>
                  <a:gd name="T14" fmla="*/ 256 w 256"/>
                  <a:gd name="T15" fmla="*/ 307 h 307"/>
                  <a:gd name="T16" fmla="*/ 256 w 256"/>
                  <a:gd name="T17" fmla="*/ 134 h 307"/>
                  <a:gd name="T18" fmla="*/ 256 w 256"/>
                  <a:gd name="T19" fmla="*/ 134 h 307"/>
                  <a:gd name="T20" fmla="*/ 255 w 256"/>
                  <a:gd name="T21" fmla="*/ 128 h 307"/>
                  <a:gd name="T22" fmla="*/ 255 w 256"/>
                  <a:gd name="T23" fmla="*/ 128 h 307"/>
                  <a:gd name="T24" fmla="*/ 255 w 256"/>
                  <a:gd name="T25" fmla="*/ 123 h 307"/>
                  <a:gd name="T26" fmla="*/ 255 w 256"/>
                  <a:gd name="T27" fmla="*/ 123 h 307"/>
                  <a:gd name="T28" fmla="*/ 254 w 256"/>
                  <a:gd name="T29" fmla="*/ 121 h 307"/>
                  <a:gd name="T30" fmla="*/ 254 w 256"/>
                  <a:gd name="T31" fmla="*/ 121 h 307"/>
                  <a:gd name="T32" fmla="*/ 253 w 256"/>
                  <a:gd name="T33" fmla="*/ 113 h 307"/>
                  <a:gd name="T34" fmla="*/ 251 w 256"/>
                  <a:gd name="T35" fmla="*/ 104 h 307"/>
                  <a:gd name="T36" fmla="*/ 248 w 256"/>
                  <a:gd name="T37" fmla="*/ 97 h 307"/>
                  <a:gd name="T38" fmla="*/ 244 w 256"/>
                  <a:gd name="T39" fmla="*/ 90 h 307"/>
                  <a:gd name="T40" fmla="*/ 240 w 256"/>
                  <a:gd name="T41" fmla="*/ 82 h 307"/>
                  <a:gd name="T42" fmla="*/ 235 w 256"/>
                  <a:gd name="T43" fmla="*/ 76 h 307"/>
                  <a:gd name="T44" fmla="*/ 225 w 256"/>
                  <a:gd name="T45" fmla="*/ 63 h 307"/>
                  <a:gd name="T46" fmla="*/ 212 w 256"/>
                  <a:gd name="T47" fmla="*/ 53 h 307"/>
                  <a:gd name="T48" fmla="*/ 199 w 256"/>
                  <a:gd name="T49" fmla="*/ 44 h 307"/>
                  <a:gd name="T50" fmla="*/ 184 w 256"/>
                  <a:gd name="T51" fmla="*/ 35 h 307"/>
                  <a:gd name="T52" fmla="*/ 169 w 256"/>
                  <a:gd name="T53" fmla="*/ 28 h 307"/>
                  <a:gd name="T54" fmla="*/ 152 w 256"/>
                  <a:gd name="T55" fmla="*/ 22 h 307"/>
                  <a:gd name="T56" fmla="*/ 135 w 256"/>
                  <a:gd name="T57" fmla="*/ 16 h 307"/>
                  <a:gd name="T58" fmla="*/ 119 w 256"/>
                  <a:gd name="T59" fmla="*/ 12 h 307"/>
                  <a:gd name="T60" fmla="*/ 103 w 256"/>
                  <a:gd name="T61" fmla="*/ 8 h 307"/>
                  <a:gd name="T62" fmla="*/ 72 w 256"/>
                  <a:gd name="T63" fmla="*/ 4 h 307"/>
                  <a:gd name="T64" fmla="*/ 46 w 256"/>
                  <a:gd name="T65" fmla="*/ 1 h 307"/>
                  <a:gd name="T66" fmla="*/ 46 w 256"/>
                  <a:gd name="T67" fmla="*/ 1 h 307"/>
                  <a:gd name="T68" fmla="*/ 40 w 256"/>
                  <a:gd name="T69" fmla="*/ 0 h 307"/>
                  <a:gd name="T70" fmla="*/ 35 w 256"/>
                  <a:gd name="T71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6" h="307">
                    <a:moveTo>
                      <a:pt x="35" y="0"/>
                    </a:moveTo>
                    <a:lnTo>
                      <a:pt x="0" y="0"/>
                    </a:lnTo>
                    <a:lnTo>
                      <a:pt x="0" y="307"/>
                    </a:lnTo>
                    <a:lnTo>
                      <a:pt x="126" y="307"/>
                    </a:lnTo>
                    <a:lnTo>
                      <a:pt x="126" y="215"/>
                    </a:lnTo>
                    <a:lnTo>
                      <a:pt x="144" y="215"/>
                    </a:lnTo>
                    <a:lnTo>
                      <a:pt x="144" y="307"/>
                    </a:lnTo>
                    <a:lnTo>
                      <a:pt x="256" y="307"/>
                    </a:lnTo>
                    <a:lnTo>
                      <a:pt x="256" y="134"/>
                    </a:lnTo>
                    <a:lnTo>
                      <a:pt x="256" y="134"/>
                    </a:lnTo>
                    <a:lnTo>
                      <a:pt x="255" y="128"/>
                    </a:lnTo>
                    <a:lnTo>
                      <a:pt x="255" y="128"/>
                    </a:lnTo>
                    <a:lnTo>
                      <a:pt x="255" y="123"/>
                    </a:lnTo>
                    <a:lnTo>
                      <a:pt x="255" y="123"/>
                    </a:lnTo>
                    <a:lnTo>
                      <a:pt x="254" y="121"/>
                    </a:lnTo>
                    <a:lnTo>
                      <a:pt x="254" y="121"/>
                    </a:lnTo>
                    <a:lnTo>
                      <a:pt x="253" y="113"/>
                    </a:lnTo>
                    <a:lnTo>
                      <a:pt x="251" y="104"/>
                    </a:lnTo>
                    <a:lnTo>
                      <a:pt x="248" y="97"/>
                    </a:lnTo>
                    <a:lnTo>
                      <a:pt x="244" y="90"/>
                    </a:lnTo>
                    <a:lnTo>
                      <a:pt x="240" y="82"/>
                    </a:lnTo>
                    <a:lnTo>
                      <a:pt x="235" y="76"/>
                    </a:lnTo>
                    <a:lnTo>
                      <a:pt x="225" y="63"/>
                    </a:lnTo>
                    <a:lnTo>
                      <a:pt x="212" y="53"/>
                    </a:lnTo>
                    <a:lnTo>
                      <a:pt x="199" y="44"/>
                    </a:lnTo>
                    <a:lnTo>
                      <a:pt x="184" y="35"/>
                    </a:lnTo>
                    <a:lnTo>
                      <a:pt x="169" y="28"/>
                    </a:lnTo>
                    <a:lnTo>
                      <a:pt x="152" y="22"/>
                    </a:lnTo>
                    <a:lnTo>
                      <a:pt x="135" y="16"/>
                    </a:lnTo>
                    <a:lnTo>
                      <a:pt x="119" y="12"/>
                    </a:lnTo>
                    <a:lnTo>
                      <a:pt x="103" y="8"/>
                    </a:lnTo>
                    <a:lnTo>
                      <a:pt x="72" y="4"/>
                    </a:lnTo>
                    <a:lnTo>
                      <a:pt x="46" y="1"/>
                    </a:lnTo>
                    <a:lnTo>
                      <a:pt x="46" y="1"/>
                    </a:lnTo>
                    <a:lnTo>
                      <a:pt x="40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ko-KR" altLang="en-US" sz="2400"/>
              </a:p>
            </p:txBody>
          </p:sp>
        </p:grpSp>
        <p:pic>
          <p:nvPicPr>
            <p:cNvPr id="126" name="그림 1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 flipH="1">
              <a:off x="2834439" y="3871555"/>
              <a:ext cx="297062" cy="823433"/>
            </a:xfrm>
            <a:prstGeom prst="rect">
              <a:avLst/>
            </a:prstGeom>
          </p:spPr>
        </p:pic>
        <p:sp>
          <p:nvSpPr>
            <p:cNvPr id="127" name="Freeform 110"/>
            <p:cNvSpPr/>
            <p:nvPr userDrawn="1"/>
          </p:nvSpPr>
          <p:spPr bwMode="auto">
            <a:xfrm>
              <a:off x="2684826" y="4123990"/>
              <a:ext cx="960910" cy="960910"/>
            </a:xfrm>
            <a:custGeom>
              <a:avLst/>
              <a:gdLst>
                <a:gd name="T0" fmla="*/ 0 w 806"/>
                <a:gd name="T1" fmla="*/ 0 h 806"/>
                <a:gd name="T2" fmla="*/ 806 w 806"/>
                <a:gd name="T3" fmla="*/ 806 h 806"/>
                <a:gd name="T4" fmla="*/ 0 w 806"/>
                <a:gd name="T5" fmla="*/ 806 h 806"/>
                <a:gd name="T6" fmla="*/ 0 w 806"/>
                <a:gd name="T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0"/>
                  </a:moveTo>
                  <a:lnTo>
                    <a:pt x="806" y="806"/>
                  </a:lnTo>
                  <a:lnTo>
                    <a:pt x="0" y="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sp>
          <p:nvSpPr>
            <p:cNvPr id="128" name="Freeform 43"/>
            <p:cNvSpPr>
              <a:spLocks noEditPoints="1"/>
            </p:cNvSpPr>
            <p:nvPr userDrawn="1"/>
          </p:nvSpPr>
          <p:spPr bwMode="auto">
            <a:xfrm>
              <a:off x="2684826" y="4425020"/>
              <a:ext cx="299242" cy="473302"/>
            </a:xfrm>
            <a:custGeom>
              <a:avLst/>
              <a:gdLst>
                <a:gd name="T0" fmla="*/ 134 w 251"/>
                <a:gd name="T1" fmla="*/ 142 h 397"/>
                <a:gd name="T2" fmla="*/ 124 w 251"/>
                <a:gd name="T3" fmla="*/ 141 h 397"/>
                <a:gd name="T4" fmla="*/ 116 w 251"/>
                <a:gd name="T5" fmla="*/ 135 h 397"/>
                <a:gd name="T6" fmla="*/ 113 w 251"/>
                <a:gd name="T7" fmla="*/ 131 h 397"/>
                <a:gd name="T8" fmla="*/ 109 w 251"/>
                <a:gd name="T9" fmla="*/ 121 h 397"/>
                <a:gd name="T10" fmla="*/ 109 w 251"/>
                <a:gd name="T11" fmla="*/ 112 h 397"/>
                <a:gd name="T12" fmla="*/ 113 w 251"/>
                <a:gd name="T13" fmla="*/ 102 h 397"/>
                <a:gd name="T14" fmla="*/ 116 w 251"/>
                <a:gd name="T15" fmla="*/ 98 h 397"/>
                <a:gd name="T16" fmla="*/ 124 w 251"/>
                <a:gd name="T17" fmla="*/ 92 h 397"/>
                <a:gd name="T18" fmla="*/ 134 w 251"/>
                <a:gd name="T19" fmla="*/ 91 h 397"/>
                <a:gd name="T20" fmla="*/ 139 w 251"/>
                <a:gd name="T21" fmla="*/ 91 h 397"/>
                <a:gd name="T22" fmla="*/ 148 w 251"/>
                <a:gd name="T23" fmla="*/ 95 h 397"/>
                <a:gd name="T24" fmla="*/ 153 w 251"/>
                <a:gd name="T25" fmla="*/ 98 h 397"/>
                <a:gd name="T26" fmla="*/ 159 w 251"/>
                <a:gd name="T27" fmla="*/ 107 h 397"/>
                <a:gd name="T28" fmla="*/ 160 w 251"/>
                <a:gd name="T29" fmla="*/ 117 h 397"/>
                <a:gd name="T30" fmla="*/ 159 w 251"/>
                <a:gd name="T31" fmla="*/ 127 h 397"/>
                <a:gd name="T32" fmla="*/ 153 w 251"/>
                <a:gd name="T33" fmla="*/ 135 h 397"/>
                <a:gd name="T34" fmla="*/ 148 w 251"/>
                <a:gd name="T35" fmla="*/ 138 h 397"/>
                <a:gd name="T36" fmla="*/ 139 w 251"/>
                <a:gd name="T37" fmla="*/ 142 h 397"/>
                <a:gd name="T38" fmla="*/ 105 w 251"/>
                <a:gd name="T39" fmla="*/ 0 h 397"/>
                <a:gd name="T40" fmla="*/ 91 w 251"/>
                <a:gd name="T41" fmla="*/ 1 h 397"/>
                <a:gd name="T42" fmla="*/ 64 w 251"/>
                <a:gd name="T43" fmla="*/ 6 h 397"/>
                <a:gd name="T44" fmla="*/ 38 w 251"/>
                <a:gd name="T45" fmla="*/ 17 h 397"/>
                <a:gd name="T46" fmla="*/ 13 w 251"/>
                <a:gd name="T47" fmla="*/ 33 h 397"/>
                <a:gd name="T48" fmla="*/ 2 w 251"/>
                <a:gd name="T49" fmla="*/ 43 h 397"/>
                <a:gd name="T50" fmla="*/ 0 w 251"/>
                <a:gd name="T51" fmla="*/ 397 h 397"/>
                <a:gd name="T52" fmla="*/ 17 w 251"/>
                <a:gd name="T53" fmla="*/ 322 h 397"/>
                <a:gd name="T54" fmla="*/ 56 w 251"/>
                <a:gd name="T55" fmla="*/ 282 h 397"/>
                <a:gd name="T56" fmla="*/ 80 w 251"/>
                <a:gd name="T57" fmla="*/ 289 h 397"/>
                <a:gd name="T58" fmla="*/ 106 w 251"/>
                <a:gd name="T59" fmla="*/ 291 h 397"/>
                <a:gd name="T60" fmla="*/ 119 w 251"/>
                <a:gd name="T61" fmla="*/ 291 h 397"/>
                <a:gd name="T62" fmla="*/ 146 w 251"/>
                <a:gd name="T63" fmla="*/ 285 h 397"/>
                <a:gd name="T64" fmla="*/ 172 w 251"/>
                <a:gd name="T65" fmla="*/ 275 h 397"/>
                <a:gd name="T66" fmla="*/ 197 w 251"/>
                <a:gd name="T67" fmla="*/ 259 h 397"/>
                <a:gd name="T68" fmla="*/ 208 w 251"/>
                <a:gd name="T69" fmla="*/ 249 h 397"/>
                <a:gd name="T70" fmla="*/ 227 w 251"/>
                <a:gd name="T71" fmla="*/ 226 h 397"/>
                <a:gd name="T72" fmla="*/ 239 w 251"/>
                <a:gd name="T73" fmla="*/ 201 h 397"/>
                <a:gd name="T74" fmla="*/ 248 w 251"/>
                <a:gd name="T75" fmla="*/ 174 h 397"/>
                <a:gd name="T76" fmla="*/ 251 w 251"/>
                <a:gd name="T77" fmla="*/ 146 h 397"/>
                <a:gd name="T78" fmla="*/ 248 w 251"/>
                <a:gd name="T79" fmla="*/ 118 h 397"/>
                <a:gd name="T80" fmla="*/ 239 w 251"/>
                <a:gd name="T81" fmla="*/ 91 h 397"/>
                <a:gd name="T82" fmla="*/ 227 w 251"/>
                <a:gd name="T83" fmla="*/ 66 h 397"/>
                <a:gd name="T84" fmla="*/ 208 w 251"/>
                <a:gd name="T85" fmla="*/ 43 h 397"/>
                <a:gd name="T86" fmla="*/ 197 w 251"/>
                <a:gd name="T87" fmla="*/ 33 h 397"/>
                <a:gd name="T88" fmla="*/ 172 w 251"/>
                <a:gd name="T89" fmla="*/ 17 h 397"/>
                <a:gd name="T90" fmla="*/ 146 w 251"/>
                <a:gd name="T91" fmla="*/ 6 h 397"/>
                <a:gd name="T92" fmla="*/ 119 w 251"/>
                <a:gd name="T93" fmla="*/ 1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1" h="397">
                  <a:moveTo>
                    <a:pt x="134" y="142"/>
                  </a:moveTo>
                  <a:lnTo>
                    <a:pt x="134" y="142"/>
                  </a:lnTo>
                  <a:lnTo>
                    <a:pt x="130" y="142"/>
                  </a:lnTo>
                  <a:lnTo>
                    <a:pt x="124" y="141"/>
                  </a:lnTo>
                  <a:lnTo>
                    <a:pt x="120" y="138"/>
                  </a:lnTo>
                  <a:lnTo>
                    <a:pt x="116" y="135"/>
                  </a:lnTo>
                  <a:lnTo>
                    <a:pt x="116" y="135"/>
                  </a:lnTo>
                  <a:lnTo>
                    <a:pt x="113" y="131"/>
                  </a:lnTo>
                  <a:lnTo>
                    <a:pt x="110" y="127"/>
                  </a:lnTo>
                  <a:lnTo>
                    <a:pt x="109" y="121"/>
                  </a:lnTo>
                  <a:lnTo>
                    <a:pt x="109" y="116"/>
                  </a:lnTo>
                  <a:lnTo>
                    <a:pt x="109" y="112"/>
                  </a:lnTo>
                  <a:lnTo>
                    <a:pt x="110" y="107"/>
                  </a:lnTo>
                  <a:lnTo>
                    <a:pt x="113" y="102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120" y="95"/>
                  </a:lnTo>
                  <a:lnTo>
                    <a:pt x="124" y="92"/>
                  </a:lnTo>
                  <a:lnTo>
                    <a:pt x="130" y="91"/>
                  </a:lnTo>
                  <a:lnTo>
                    <a:pt x="134" y="91"/>
                  </a:lnTo>
                  <a:lnTo>
                    <a:pt x="134" y="91"/>
                  </a:lnTo>
                  <a:lnTo>
                    <a:pt x="139" y="91"/>
                  </a:lnTo>
                  <a:lnTo>
                    <a:pt x="144" y="92"/>
                  </a:lnTo>
                  <a:lnTo>
                    <a:pt x="148" y="95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6" y="102"/>
                  </a:lnTo>
                  <a:lnTo>
                    <a:pt x="159" y="107"/>
                  </a:lnTo>
                  <a:lnTo>
                    <a:pt x="160" y="112"/>
                  </a:lnTo>
                  <a:lnTo>
                    <a:pt x="160" y="117"/>
                  </a:lnTo>
                  <a:lnTo>
                    <a:pt x="160" y="121"/>
                  </a:lnTo>
                  <a:lnTo>
                    <a:pt x="159" y="127"/>
                  </a:lnTo>
                  <a:lnTo>
                    <a:pt x="156" y="131"/>
                  </a:lnTo>
                  <a:lnTo>
                    <a:pt x="153" y="135"/>
                  </a:lnTo>
                  <a:lnTo>
                    <a:pt x="153" y="135"/>
                  </a:lnTo>
                  <a:lnTo>
                    <a:pt x="148" y="138"/>
                  </a:lnTo>
                  <a:lnTo>
                    <a:pt x="144" y="141"/>
                  </a:lnTo>
                  <a:lnTo>
                    <a:pt x="139" y="142"/>
                  </a:lnTo>
                  <a:lnTo>
                    <a:pt x="134" y="142"/>
                  </a:lnTo>
                  <a:close/>
                  <a:moveTo>
                    <a:pt x="105" y="0"/>
                  </a:moveTo>
                  <a:lnTo>
                    <a:pt x="105" y="0"/>
                  </a:lnTo>
                  <a:lnTo>
                    <a:pt x="91" y="1"/>
                  </a:lnTo>
                  <a:lnTo>
                    <a:pt x="77" y="3"/>
                  </a:lnTo>
                  <a:lnTo>
                    <a:pt x="64" y="6"/>
                  </a:lnTo>
                  <a:lnTo>
                    <a:pt x="50" y="12"/>
                  </a:lnTo>
                  <a:lnTo>
                    <a:pt x="38" y="17"/>
                  </a:lnTo>
                  <a:lnTo>
                    <a:pt x="25" y="24"/>
                  </a:lnTo>
                  <a:lnTo>
                    <a:pt x="13" y="3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0" y="46"/>
                  </a:lnTo>
                  <a:lnTo>
                    <a:pt x="0" y="397"/>
                  </a:lnTo>
                  <a:lnTo>
                    <a:pt x="45" y="351"/>
                  </a:lnTo>
                  <a:lnTo>
                    <a:pt x="17" y="322"/>
                  </a:lnTo>
                  <a:lnTo>
                    <a:pt x="56" y="282"/>
                  </a:lnTo>
                  <a:lnTo>
                    <a:pt x="56" y="282"/>
                  </a:lnTo>
                  <a:lnTo>
                    <a:pt x="68" y="286"/>
                  </a:lnTo>
                  <a:lnTo>
                    <a:pt x="80" y="289"/>
                  </a:lnTo>
                  <a:lnTo>
                    <a:pt x="93" y="291"/>
                  </a:lnTo>
                  <a:lnTo>
                    <a:pt x="106" y="291"/>
                  </a:lnTo>
                  <a:lnTo>
                    <a:pt x="106" y="291"/>
                  </a:lnTo>
                  <a:lnTo>
                    <a:pt x="119" y="291"/>
                  </a:lnTo>
                  <a:lnTo>
                    <a:pt x="133" y="289"/>
                  </a:lnTo>
                  <a:lnTo>
                    <a:pt x="146" y="285"/>
                  </a:lnTo>
                  <a:lnTo>
                    <a:pt x="160" y="280"/>
                  </a:lnTo>
                  <a:lnTo>
                    <a:pt x="172" y="275"/>
                  </a:lnTo>
                  <a:lnTo>
                    <a:pt x="185" y="268"/>
                  </a:lnTo>
                  <a:lnTo>
                    <a:pt x="197" y="259"/>
                  </a:lnTo>
                  <a:lnTo>
                    <a:pt x="208" y="249"/>
                  </a:lnTo>
                  <a:lnTo>
                    <a:pt x="208" y="249"/>
                  </a:lnTo>
                  <a:lnTo>
                    <a:pt x="217" y="237"/>
                  </a:lnTo>
                  <a:lnTo>
                    <a:pt x="227" y="226"/>
                  </a:lnTo>
                  <a:lnTo>
                    <a:pt x="234" y="213"/>
                  </a:lnTo>
                  <a:lnTo>
                    <a:pt x="239" y="201"/>
                  </a:lnTo>
                  <a:lnTo>
                    <a:pt x="245" y="187"/>
                  </a:lnTo>
                  <a:lnTo>
                    <a:pt x="248" y="174"/>
                  </a:lnTo>
                  <a:lnTo>
                    <a:pt x="250" y="160"/>
                  </a:lnTo>
                  <a:lnTo>
                    <a:pt x="251" y="146"/>
                  </a:lnTo>
                  <a:lnTo>
                    <a:pt x="250" y="132"/>
                  </a:lnTo>
                  <a:lnTo>
                    <a:pt x="248" y="118"/>
                  </a:lnTo>
                  <a:lnTo>
                    <a:pt x="245" y="105"/>
                  </a:lnTo>
                  <a:lnTo>
                    <a:pt x="239" y="91"/>
                  </a:lnTo>
                  <a:lnTo>
                    <a:pt x="234" y="78"/>
                  </a:lnTo>
                  <a:lnTo>
                    <a:pt x="227" y="66"/>
                  </a:lnTo>
                  <a:lnTo>
                    <a:pt x="217" y="54"/>
                  </a:lnTo>
                  <a:lnTo>
                    <a:pt x="208" y="43"/>
                  </a:lnTo>
                  <a:lnTo>
                    <a:pt x="208" y="43"/>
                  </a:lnTo>
                  <a:lnTo>
                    <a:pt x="197" y="33"/>
                  </a:lnTo>
                  <a:lnTo>
                    <a:pt x="185" y="24"/>
                  </a:lnTo>
                  <a:lnTo>
                    <a:pt x="172" y="17"/>
                  </a:lnTo>
                  <a:lnTo>
                    <a:pt x="160" y="12"/>
                  </a:lnTo>
                  <a:lnTo>
                    <a:pt x="146" y="6"/>
                  </a:lnTo>
                  <a:lnTo>
                    <a:pt x="133" y="3"/>
                  </a:lnTo>
                  <a:lnTo>
                    <a:pt x="119" y="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pic>
          <p:nvPicPr>
            <p:cNvPr id="129" name="그림 12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00000" flipH="1" flipV="1">
              <a:off x="1847633" y="2516305"/>
              <a:ext cx="337210" cy="823433"/>
            </a:xfrm>
            <a:prstGeom prst="rect">
              <a:avLst/>
            </a:prstGeom>
          </p:spPr>
        </p:pic>
        <p:sp>
          <p:nvSpPr>
            <p:cNvPr id="130" name="Freeform 116"/>
            <p:cNvSpPr/>
            <p:nvPr userDrawn="1"/>
          </p:nvSpPr>
          <p:spPr bwMode="auto">
            <a:xfrm>
              <a:off x="1659537" y="2091295"/>
              <a:ext cx="960910" cy="960910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0 w 806"/>
                <a:gd name="T5" fmla="*/ 0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rgbClr val="B81A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pic>
          <p:nvPicPr>
            <p:cNvPr id="131" name="그림 13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00000" flipH="1" flipV="1">
              <a:off x="2883716" y="1476207"/>
              <a:ext cx="337210" cy="823433"/>
            </a:xfrm>
            <a:prstGeom prst="rect">
              <a:avLst/>
            </a:prstGeom>
          </p:spPr>
        </p:pic>
        <p:sp>
          <p:nvSpPr>
            <p:cNvPr id="132" name="Freeform 108"/>
            <p:cNvSpPr/>
            <p:nvPr userDrawn="1"/>
          </p:nvSpPr>
          <p:spPr bwMode="auto">
            <a:xfrm>
              <a:off x="2684826" y="1074351"/>
              <a:ext cx="960910" cy="962103"/>
            </a:xfrm>
            <a:custGeom>
              <a:avLst/>
              <a:gdLst>
                <a:gd name="T0" fmla="*/ 0 w 806"/>
                <a:gd name="T1" fmla="*/ 807 h 807"/>
                <a:gd name="T2" fmla="*/ 806 w 806"/>
                <a:gd name="T3" fmla="*/ 0 h 807"/>
                <a:gd name="T4" fmla="*/ 0 w 806"/>
                <a:gd name="T5" fmla="*/ 0 h 807"/>
                <a:gd name="T6" fmla="*/ 0 w 806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807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7"/>
                  </a:lnTo>
                  <a:close/>
                </a:path>
              </a:pathLst>
            </a:custGeom>
            <a:solidFill>
              <a:srgbClr val="F487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sp>
          <p:nvSpPr>
            <p:cNvPr id="133" name="Freeform 40"/>
            <p:cNvSpPr/>
            <p:nvPr userDrawn="1"/>
          </p:nvSpPr>
          <p:spPr bwMode="auto">
            <a:xfrm>
              <a:off x="2684826" y="1327973"/>
              <a:ext cx="194328" cy="664054"/>
            </a:xfrm>
            <a:custGeom>
              <a:avLst/>
              <a:gdLst>
                <a:gd name="T0" fmla="*/ 0 w 163"/>
                <a:gd name="T1" fmla="*/ 76 h 557"/>
                <a:gd name="T2" fmla="*/ 10 w 163"/>
                <a:gd name="T3" fmla="*/ 78 h 557"/>
                <a:gd name="T4" fmla="*/ 27 w 163"/>
                <a:gd name="T5" fmla="*/ 86 h 557"/>
                <a:gd name="T6" fmla="*/ 43 w 163"/>
                <a:gd name="T7" fmla="*/ 95 h 557"/>
                <a:gd name="T8" fmla="*/ 57 w 163"/>
                <a:gd name="T9" fmla="*/ 108 h 557"/>
                <a:gd name="T10" fmla="*/ 69 w 163"/>
                <a:gd name="T11" fmla="*/ 122 h 557"/>
                <a:gd name="T12" fmla="*/ 79 w 163"/>
                <a:gd name="T13" fmla="*/ 138 h 557"/>
                <a:gd name="T14" fmla="*/ 85 w 163"/>
                <a:gd name="T15" fmla="*/ 157 h 557"/>
                <a:gd name="T16" fmla="*/ 88 w 163"/>
                <a:gd name="T17" fmla="*/ 175 h 557"/>
                <a:gd name="T18" fmla="*/ 89 w 163"/>
                <a:gd name="T19" fmla="*/ 186 h 557"/>
                <a:gd name="T20" fmla="*/ 87 w 163"/>
                <a:gd name="T21" fmla="*/ 205 h 557"/>
                <a:gd name="T22" fmla="*/ 82 w 163"/>
                <a:gd name="T23" fmla="*/ 224 h 557"/>
                <a:gd name="T24" fmla="*/ 74 w 163"/>
                <a:gd name="T25" fmla="*/ 241 h 557"/>
                <a:gd name="T26" fmla="*/ 63 w 163"/>
                <a:gd name="T27" fmla="*/ 257 h 557"/>
                <a:gd name="T28" fmla="*/ 50 w 163"/>
                <a:gd name="T29" fmla="*/ 270 h 557"/>
                <a:gd name="T30" fmla="*/ 36 w 163"/>
                <a:gd name="T31" fmla="*/ 281 h 557"/>
                <a:gd name="T32" fmla="*/ 18 w 163"/>
                <a:gd name="T33" fmla="*/ 289 h 557"/>
                <a:gd name="T34" fmla="*/ 0 w 163"/>
                <a:gd name="T35" fmla="*/ 295 h 557"/>
                <a:gd name="T36" fmla="*/ 0 w 163"/>
                <a:gd name="T37" fmla="*/ 557 h 557"/>
                <a:gd name="T38" fmla="*/ 46 w 163"/>
                <a:gd name="T39" fmla="*/ 473 h 557"/>
                <a:gd name="T40" fmla="*/ 101 w 163"/>
                <a:gd name="T41" fmla="*/ 369 h 557"/>
                <a:gd name="T42" fmla="*/ 136 w 163"/>
                <a:gd name="T43" fmla="*/ 289 h 557"/>
                <a:gd name="T44" fmla="*/ 153 w 163"/>
                <a:gd name="T45" fmla="*/ 242 h 557"/>
                <a:gd name="T46" fmla="*/ 162 w 163"/>
                <a:gd name="T47" fmla="*/ 202 h 557"/>
                <a:gd name="T48" fmla="*/ 163 w 163"/>
                <a:gd name="T49" fmla="*/ 186 h 557"/>
                <a:gd name="T50" fmla="*/ 160 w 163"/>
                <a:gd name="T51" fmla="*/ 150 h 557"/>
                <a:gd name="T52" fmla="*/ 151 w 163"/>
                <a:gd name="T53" fmla="*/ 118 h 557"/>
                <a:gd name="T54" fmla="*/ 136 w 163"/>
                <a:gd name="T55" fmla="*/ 88 h 557"/>
                <a:gd name="T56" fmla="*/ 116 w 163"/>
                <a:gd name="T57" fmla="*/ 61 h 557"/>
                <a:gd name="T58" fmla="*/ 92 w 163"/>
                <a:gd name="T59" fmla="*/ 38 h 557"/>
                <a:gd name="T60" fmla="*/ 64 w 163"/>
                <a:gd name="T61" fmla="*/ 21 h 557"/>
                <a:gd name="T62" fmla="*/ 34 w 163"/>
                <a:gd name="T63" fmla="*/ 7 h 557"/>
                <a:gd name="T64" fmla="*/ 0 w 163"/>
                <a:gd name="T65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557">
                  <a:moveTo>
                    <a:pt x="0" y="0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0" y="78"/>
                  </a:lnTo>
                  <a:lnTo>
                    <a:pt x="18" y="81"/>
                  </a:lnTo>
                  <a:lnTo>
                    <a:pt x="27" y="86"/>
                  </a:lnTo>
                  <a:lnTo>
                    <a:pt x="36" y="90"/>
                  </a:lnTo>
                  <a:lnTo>
                    <a:pt x="43" y="95"/>
                  </a:lnTo>
                  <a:lnTo>
                    <a:pt x="50" y="101"/>
                  </a:lnTo>
                  <a:lnTo>
                    <a:pt x="57" y="108"/>
                  </a:lnTo>
                  <a:lnTo>
                    <a:pt x="63" y="115"/>
                  </a:lnTo>
                  <a:lnTo>
                    <a:pt x="69" y="122"/>
                  </a:lnTo>
                  <a:lnTo>
                    <a:pt x="74" y="129"/>
                  </a:lnTo>
                  <a:lnTo>
                    <a:pt x="79" y="138"/>
                  </a:lnTo>
                  <a:lnTo>
                    <a:pt x="82" y="147"/>
                  </a:lnTo>
                  <a:lnTo>
                    <a:pt x="85" y="157"/>
                  </a:lnTo>
                  <a:lnTo>
                    <a:pt x="87" y="166"/>
                  </a:lnTo>
                  <a:lnTo>
                    <a:pt x="88" y="17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8" y="195"/>
                  </a:lnTo>
                  <a:lnTo>
                    <a:pt x="87" y="205"/>
                  </a:lnTo>
                  <a:lnTo>
                    <a:pt x="85" y="215"/>
                  </a:lnTo>
                  <a:lnTo>
                    <a:pt x="82" y="224"/>
                  </a:lnTo>
                  <a:lnTo>
                    <a:pt x="79" y="233"/>
                  </a:lnTo>
                  <a:lnTo>
                    <a:pt x="74" y="241"/>
                  </a:lnTo>
                  <a:lnTo>
                    <a:pt x="69" y="249"/>
                  </a:lnTo>
                  <a:lnTo>
                    <a:pt x="63" y="257"/>
                  </a:lnTo>
                  <a:lnTo>
                    <a:pt x="57" y="263"/>
                  </a:lnTo>
                  <a:lnTo>
                    <a:pt x="50" y="270"/>
                  </a:lnTo>
                  <a:lnTo>
                    <a:pt x="43" y="276"/>
                  </a:lnTo>
                  <a:lnTo>
                    <a:pt x="36" y="281"/>
                  </a:lnTo>
                  <a:lnTo>
                    <a:pt x="27" y="285"/>
                  </a:lnTo>
                  <a:lnTo>
                    <a:pt x="18" y="289"/>
                  </a:lnTo>
                  <a:lnTo>
                    <a:pt x="10" y="293"/>
                  </a:lnTo>
                  <a:lnTo>
                    <a:pt x="0" y="295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21" y="519"/>
                  </a:lnTo>
                  <a:lnTo>
                    <a:pt x="46" y="473"/>
                  </a:lnTo>
                  <a:lnTo>
                    <a:pt x="73" y="422"/>
                  </a:lnTo>
                  <a:lnTo>
                    <a:pt x="101" y="369"/>
                  </a:lnTo>
                  <a:lnTo>
                    <a:pt x="125" y="316"/>
                  </a:lnTo>
                  <a:lnTo>
                    <a:pt x="136" y="289"/>
                  </a:lnTo>
                  <a:lnTo>
                    <a:pt x="145" y="265"/>
                  </a:lnTo>
                  <a:lnTo>
                    <a:pt x="153" y="242"/>
                  </a:lnTo>
                  <a:lnTo>
                    <a:pt x="158" y="220"/>
                  </a:lnTo>
                  <a:lnTo>
                    <a:pt x="162" y="202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2" y="168"/>
                  </a:lnTo>
                  <a:lnTo>
                    <a:pt x="160" y="150"/>
                  </a:lnTo>
                  <a:lnTo>
                    <a:pt x="156" y="134"/>
                  </a:lnTo>
                  <a:lnTo>
                    <a:pt x="151" y="118"/>
                  </a:lnTo>
                  <a:lnTo>
                    <a:pt x="145" y="102"/>
                  </a:lnTo>
                  <a:lnTo>
                    <a:pt x="136" y="88"/>
                  </a:lnTo>
                  <a:lnTo>
                    <a:pt x="127" y="74"/>
                  </a:lnTo>
                  <a:lnTo>
                    <a:pt x="116" y="61"/>
                  </a:lnTo>
                  <a:lnTo>
                    <a:pt x="105" y="50"/>
                  </a:lnTo>
                  <a:lnTo>
                    <a:pt x="92" y="38"/>
                  </a:lnTo>
                  <a:lnTo>
                    <a:pt x="79" y="29"/>
                  </a:lnTo>
                  <a:lnTo>
                    <a:pt x="64" y="21"/>
                  </a:lnTo>
                  <a:lnTo>
                    <a:pt x="49" y="13"/>
                  </a:lnTo>
                  <a:lnTo>
                    <a:pt x="34" y="7"/>
                  </a:lnTo>
                  <a:lnTo>
                    <a:pt x="17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</p:grpSp>
      <p:sp>
        <p:nvSpPr>
          <p:cNvPr id="146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4210064" y="2788394"/>
            <a:ext cx="7742587" cy="6890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Presentation title </a:t>
            </a:r>
            <a:endParaRPr lang="ko-KR" altLang="en-US"/>
          </a:p>
        </p:txBody>
      </p:sp>
      <p:sp>
        <p:nvSpPr>
          <p:cNvPr id="147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4210064" y="3525011"/>
            <a:ext cx="7742587" cy="35889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Presentation sub title</a:t>
            </a:r>
            <a:endParaRPr lang="ko-KR" altLang="en-US"/>
          </a:p>
        </p:txBody>
      </p:sp>
      <p:grpSp>
        <p:nvGrpSpPr>
          <p:cNvPr id="112" name="그룹 1"/>
          <p:cNvGrpSpPr/>
          <p:nvPr userDrawn="1"/>
        </p:nvGrpSpPr>
        <p:grpSpPr>
          <a:xfrm>
            <a:off x="0" y="76545"/>
            <a:ext cx="6215317" cy="6704913"/>
            <a:chOff x="0" y="57408"/>
            <a:chExt cx="4661488" cy="5028685"/>
          </a:xfrm>
        </p:grpSpPr>
        <p:sp>
          <p:nvSpPr>
            <p:cNvPr id="113" name="Freeform 97"/>
            <p:cNvSpPr/>
            <p:nvPr userDrawn="1"/>
          </p:nvSpPr>
          <p:spPr bwMode="auto">
            <a:xfrm>
              <a:off x="2684826" y="58600"/>
              <a:ext cx="960910" cy="960910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806 w 806"/>
                <a:gd name="T5" fmla="*/ 0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806" y="0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rgbClr val="D5C9E1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sp>
          <p:nvSpPr>
            <p:cNvPr id="114" name="Freeform 98"/>
            <p:cNvSpPr/>
            <p:nvPr userDrawn="1"/>
          </p:nvSpPr>
          <p:spPr bwMode="auto">
            <a:xfrm>
              <a:off x="0" y="57408"/>
              <a:ext cx="3078251" cy="962103"/>
            </a:xfrm>
            <a:custGeom>
              <a:avLst/>
              <a:gdLst>
                <a:gd name="T0" fmla="*/ 2178 w 2582"/>
                <a:gd name="T1" fmla="*/ 0 h 807"/>
                <a:gd name="T2" fmla="*/ 0 w 2582"/>
                <a:gd name="T3" fmla="*/ 0 h 807"/>
                <a:gd name="T4" fmla="*/ 0 w 2582"/>
                <a:gd name="T5" fmla="*/ 807 h 807"/>
                <a:gd name="T6" fmla="*/ 2178 w 2582"/>
                <a:gd name="T7" fmla="*/ 807 h 807"/>
                <a:gd name="T8" fmla="*/ 2582 w 2582"/>
                <a:gd name="T9" fmla="*/ 404 h 807"/>
                <a:gd name="T10" fmla="*/ 2178 w 2582"/>
                <a:gd name="T11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2" h="807">
                  <a:moveTo>
                    <a:pt x="2178" y="0"/>
                  </a:moveTo>
                  <a:lnTo>
                    <a:pt x="0" y="0"/>
                  </a:lnTo>
                  <a:lnTo>
                    <a:pt x="0" y="807"/>
                  </a:lnTo>
                  <a:lnTo>
                    <a:pt x="2178" y="807"/>
                  </a:lnTo>
                  <a:lnTo>
                    <a:pt x="2582" y="404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D5C9E1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sp>
          <p:nvSpPr>
            <p:cNvPr id="115" name="Freeform 99"/>
            <p:cNvSpPr/>
            <p:nvPr userDrawn="1"/>
          </p:nvSpPr>
          <p:spPr bwMode="auto">
            <a:xfrm>
              <a:off x="0" y="1074351"/>
              <a:ext cx="2063692" cy="962103"/>
            </a:xfrm>
            <a:custGeom>
              <a:avLst/>
              <a:gdLst>
                <a:gd name="T0" fmla="*/ 1327 w 1731"/>
                <a:gd name="T1" fmla="*/ 0 h 807"/>
                <a:gd name="T2" fmla="*/ 0 w 1731"/>
                <a:gd name="T3" fmla="*/ 0 h 807"/>
                <a:gd name="T4" fmla="*/ 0 w 1731"/>
                <a:gd name="T5" fmla="*/ 807 h 807"/>
                <a:gd name="T6" fmla="*/ 1327 w 1731"/>
                <a:gd name="T7" fmla="*/ 807 h 807"/>
                <a:gd name="T8" fmla="*/ 1731 w 1731"/>
                <a:gd name="T9" fmla="*/ 403 h 807"/>
                <a:gd name="T10" fmla="*/ 1327 w 1731"/>
                <a:gd name="T11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1" h="807">
                  <a:moveTo>
                    <a:pt x="1327" y="0"/>
                  </a:moveTo>
                  <a:lnTo>
                    <a:pt x="0" y="0"/>
                  </a:lnTo>
                  <a:lnTo>
                    <a:pt x="0" y="807"/>
                  </a:lnTo>
                  <a:lnTo>
                    <a:pt x="1327" y="807"/>
                  </a:lnTo>
                  <a:lnTo>
                    <a:pt x="1731" y="403"/>
                  </a:lnTo>
                  <a:lnTo>
                    <a:pt x="1327" y="0"/>
                  </a:lnTo>
                  <a:close/>
                </a:path>
              </a:pathLst>
            </a:custGeom>
            <a:solidFill>
              <a:srgbClr val="BDA8D1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sp>
          <p:nvSpPr>
            <p:cNvPr id="116" name="Freeform 100"/>
            <p:cNvSpPr/>
            <p:nvPr userDrawn="1"/>
          </p:nvSpPr>
          <p:spPr bwMode="auto">
            <a:xfrm>
              <a:off x="0" y="2091295"/>
              <a:ext cx="1043172" cy="960910"/>
            </a:xfrm>
            <a:custGeom>
              <a:avLst/>
              <a:gdLst>
                <a:gd name="T0" fmla="*/ 471 w 875"/>
                <a:gd name="T1" fmla="*/ 0 h 806"/>
                <a:gd name="T2" fmla="*/ 0 w 875"/>
                <a:gd name="T3" fmla="*/ 0 h 806"/>
                <a:gd name="T4" fmla="*/ 0 w 875"/>
                <a:gd name="T5" fmla="*/ 806 h 806"/>
                <a:gd name="T6" fmla="*/ 471 w 875"/>
                <a:gd name="T7" fmla="*/ 806 h 806"/>
                <a:gd name="T8" fmla="*/ 875 w 875"/>
                <a:gd name="T9" fmla="*/ 403 h 806"/>
                <a:gd name="T10" fmla="*/ 471 w 875"/>
                <a:gd name="T11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5" h="806">
                  <a:moveTo>
                    <a:pt x="471" y="0"/>
                  </a:moveTo>
                  <a:lnTo>
                    <a:pt x="0" y="0"/>
                  </a:lnTo>
                  <a:lnTo>
                    <a:pt x="0" y="806"/>
                  </a:lnTo>
                  <a:lnTo>
                    <a:pt x="471" y="806"/>
                  </a:lnTo>
                  <a:lnTo>
                    <a:pt x="875" y="403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F4879C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sp>
          <p:nvSpPr>
            <p:cNvPr id="134" name="Freeform 101"/>
            <p:cNvSpPr/>
            <p:nvPr userDrawn="1"/>
          </p:nvSpPr>
          <p:spPr bwMode="auto">
            <a:xfrm>
              <a:off x="0" y="4123990"/>
              <a:ext cx="2063692" cy="962103"/>
            </a:xfrm>
            <a:custGeom>
              <a:avLst/>
              <a:gdLst>
                <a:gd name="T0" fmla="*/ 1327 w 1731"/>
                <a:gd name="T1" fmla="*/ 807 h 807"/>
                <a:gd name="T2" fmla="*/ 0 w 1731"/>
                <a:gd name="T3" fmla="*/ 807 h 807"/>
                <a:gd name="T4" fmla="*/ 0 w 1731"/>
                <a:gd name="T5" fmla="*/ 0 h 807"/>
                <a:gd name="T6" fmla="*/ 1327 w 1731"/>
                <a:gd name="T7" fmla="*/ 0 h 807"/>
                <a:gd name="T8" fmla="*/ 1731 w 1731"/>
                <a:gd name="T9" fmla="*/ 403 h 807"/>
                <a:gd name="T10" fmla="*/ 1327 w 1731"/>
                <a:gd name="T11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1" h="807">
                  <a:moveTo>
                    <a:pt x="1327" y="807"/>
                  </a:moveTo>
                  <a:lnTo>
                    <a:pt x="0" y="807"/>
                  </a:lnTo>
                  <a:lnTo>
                    <a:pt x="0" y="0"/>
                  </a:lnTo>
                  <a:lnTo>
                    <a:pt x="1327" y="0"/>
                  </a:lnTo>
                  <a:lnTo>
                    <a:pt x="1731" y="403"/>
                  </a:lnTo>
                  <a:lnTo>
                    <a:pt x="1327" y="807"/>
                  </a:lnTo>
                  <a:close/>
                </a:path>
              </a:pathLst>
            </a:custGeom>
            <a:solidFill>
              <a:srgbClr val="D5C9E1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sp>
          <p:nvSpPr>
            <p:cNvPr id="135" name="Freeform 102"/>
            <p:cNvSpPr/>
            <p:nvPr userDrawn="1"/>
          </p:nvSpPr>
          <p:spPr bwMode="auto">
            <a:xfrm>
              <a:off x="0" y="3107047"/>
              <a:ext cx="1043172" cy="962103"/>
            </a:xfrm>
            <a:custGeom>
              <a:avLst/>
              <a:gdLst>
                <a:gd name="T0" fmla="*/ 471 w 875"/>
                <a:gd name="T1" fmla="*/ 807 h 807"/>
                <a:gd name="T2" fmla="*/ 0 w 875"/>
                <a:gd name="T3" fmla="*/ 807 h 807"/>
                <a:gd name="T4" fmla="*/ 0 w 875"/>
                <a:gd name="T5" fmla="*/ 0 h 807"/>
                <a:gd name="T6" fmla="*/ 471 w 875"/>
                <a:gd name="T7" fmla="*/ 0 h 807"/>
                <a:gd name="T8" fmla="*/ 875 w 875"/>
                <a:gd name="T9" fmla="*/ 404 h 807"/>
                <a:gd name="T10" fmla="*/ 471 w 875"/>
                <a:gd name="T11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5" h="807">
                  <a:moveTo>
                    <a:pt x="471" y="807"/>
                  </a:moveTo>
                  <a:lnTo>
                    <a:pt x="0" y="807"/>
                  </a:lnTo>
                  <a:lnTo>
                    <a:pt x="0" y="0"/>
                  </a:lnTo>
                  <a:lnTo>
                    <a:pt x="471" y="0"/>
                  </a:lnTo>
                  <a:lnTo>
                    <a:pt x="875" y="404"/>
                  </a:lnTo>
                  <a:lnTo>
                    <a:pt x="471" y="807"/>
                  </a:lnTo>
                  <a:close/>
                </a:path>
              </a:pathLst>
            </a:custGeom>
            <a:solidFill>
              <a:srgbClr val="342D57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sp>
          <p:nvSpPr>
            <p:cNvPr id="136" name="Freeform 103"/>
            <p:cNvSpPr/>
            <p:nvPr userDrawn="1"/>
          </p:nvSpPr>
          <p:spPr bwMode="auto">
            <a:xfrm>
              <a:off x="2684826" y="58600"/>
              <a:ext cx="960910" cy="960910"/>
            </a:xfrm>
            <a:custGeom>
              <a:avLst/>
              <a:gdLst>
                <a:gd name="T0" fmla="*/ 806 w 806"/>
                <a:gd name="T1" fmla="*/ 0 h 806"/>
                <a:gd name="T2" fmla="*/ 0 w 806"/>
                <a:gd name="T3" fmla="*/ 806 h 806"/>
                <a:gd name="T4" fmla="*/ 806 w 806"/>
                <a:gd name="T5" fmla="*/ 806 h 806"/>
                <a:gd name="T6" fmla="*/ 806 w 806"/>
                <a:gd name="T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0"/>
                  </a:moveTo>
                  <a:lnTo>
                    <a:pt x="0" y="806"/>
                  </a:lnTo>
                  <a:lnTo>
                    <a:pt x="806" y="806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D5C9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sp>
          <p:nvSpPr>
            <p:cNvPr id="137" name="Freeform 104"/>
            <p:cNvSpPr/>
            <p:nvPr userDrawn="1"/>
          </p:nvSpPr>
          <p:spPr bwMode="auto">
            <a:xfrm>
              <a:off x="3700578" y="58600"/>
              <a:ext cx="960910" cy="960910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0 w 806"/>
                <a:gd name="T5" fmla="*/ 0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sp>
          <p:nvSpPr>
            <p:cNvPr id="138" name="Freeform 105"/>
            <p:cNvSpPr/>
            <p:nvPr userDrawn="1"/>
          </p:nvSpPr>
          <p:spPr bwMode="auto">
            <a:xfrm>
              <a:off x="1669075" y="1074351"/>
              <a:ext cx="960910" cy="962103"/>
            </a:xfrm>
            <a:custGeom>
              <a:avLst/>
              <a:gdLst>
                <a:gd name="T0" fmla="*/ 806 w 806"/>
                <a:gd name="T1" fmla="*/ 807 h 807"/>
                <a:gd name="T2" fmla="*/ 0 w 806"/>
                <a:gd name="T3" fmla="*/ 0 h 807"/>
                <a:gd name="T4" fmla="*/ 806 w 806"/>
                <a:gd name="T5" fmla="*/ 0 h 807"/>
                <a:gd name="T6" fmla="*/ 806 w 806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806" y="807"/>
                  </a:moveTo>
                  <a:lnTo>
                    <a:pt x="0" y="0"/>
                  </a:lnTo>
                  <a:lnTo>
                    <a:pt x="806" y="0"/>
                  </a:lnTo>
                  <a:lnTo>
                    <a:pt x="806" y="807"/>
                  </a:lnTo>
                  <a:close/>
                </a:path>
              </a:pathLst>
            </a:custGeom>
            <a:solidFill>
              <a:srgbClr val="BDA8D1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sp>
          <p:nvSpPr>
            <p:cNvPr id="139" name="Freeform 106"/>
            <p:cNvSpPr/>
            <p:nvPr userDrawn="1"/>
          </p:nvSpPr>
          <p:spPr bwMode="auto">
            <a:xfrm>
              <a:off x="1669075" y="1074351"/>
              <a:ext cx="960910" cy="962103"/>
            </a:xfrm>
            <a:custGeom>
              <a:avLst/>
              <a:gdLst>
                <a:gd name="T0" fmla="*/ 806 w 806"/>
                <a:gd name="T1" fmla="*/ 0 h 807"/>
                <a:gd name="T2" fmla="*/ 0 w 806"/>
                <a:gd name="T3" fmla="*/ 807 h 807"/>
                <a:gd name="T4" fmla="*/ 806 w 806"/>
                <a:gd name="T5" fmla="*/ 807 h 807"/>
                <a:gd name="T6" fmla="*/ 806 w 806"/>
                <a:gd name="T7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806" y="0"/>
                  </a:moveTo>
                  <a:lnTo>
                    <a:pt x="0" y="807"/>
                  </a:lnTo>
                  <a:lnTo>
                    <a:pt x="806" y="807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6C4C8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sp>
          <p:nvSpPr>
            <p:cNvPr id="140" name="Freeform 107"/>
            <p:cNvSpPr/>
            <p:nvPr userDrawn="1"/>
          </p:nvSpPr>
          <p:spPr bwMode="auto">
            <a:xfrm>
              <a:off x="2684826" y="1074351"/>
              <a:ext cx="960910" cy="962103"/>
            </a:xfrm>
            <a:custGeom>
              <a:avLst/>
              <a:gdLst>
                <a:gd name="T0" fmla="*/ 806 w 806"/>
                <a:gd name="T1" fmla="*/ 807 h 807"/>
                <a:gd name="T2" fmla="*/ 0 w 806"/>
                <a:gd name="T3" fmla="*/ 0 h 807"/>
                <a:gd name="T4" fmla="*/ 0 w 806"/>
                <a:gd name="T5" fmla="*/ 807 h 807"/>
                <a:gd name="T6" fmla="*/ 806 w 806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806" y="807"/>
                  </a:moveTo>
                  <a:lnTo>
                    <a:pt x="0" y="0"/>
                  </a:lnTo>
                  <a:lnTo>
                    <a:pt x="0" y="807"/>
                  </a:lnTo>
                  <a:lnTo>
                    <a:pt x="806" y="807"/>
                  </a:lnTo>
                  <a:close/>
                </a:path>
              </a:pathLst>
            </a:cu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sp>
          <p:nvSpPr>
            <p:cNvPr id="141" name="Freeform 109"/>
            <p:cNvSpPr/>
            <p:nvPr userDrawn="1"/>
          </p:nvSpPr>
          <p:spPr bwMode="auto">
            <a:xfrm>
              <a:off x="2691890" y="4125183"/>
              <a:ext cx="960910" cy="960910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0 w 806"/>
                <a:gd name="T5" fmla="*/ 0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142" name="Freeform 111"/>
            <p:cNvSpPr/>
            <p:nvPr userDrawn="1"/>
          </p:nvSpPr>
          <p:spPr bwMode="auto">
            <a:xfrm>
              <a:off x="1669075" y="4123990"/>
              <a:ext cx="960910" cy="960910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806 w 806"/>
                <a:gd name="T5" fmla="*/ 806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806" y="806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rgbClr val="D5C9E1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sp>
          <p:nvSpPr>
            <p:cNvPr id="143" name="Freeform 112"/>
            <p:cNvSpPr/>
            <p:nvPr userDrawn="1"/>
          </p:nvSpPr>
          <p:spPr bwMode="auto">
            <a:xfrm>
              <a:off x="1669075" y="4123990"/>
              <a:ext cx="960910" cy="960910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806 w 806"/>
                <a:gd name="T5" fmla="*/ 0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806" y="0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rgbClr val="D5C9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sp>
          <p:nvSpPr>
            <p:cNvPr id="144" name="Freeform 113"/>
            <p:cNvSpPr/>
            <p:nvPr userDrawn="1"/>
          </p:nvSpPr>
          <p:spPr bwMode="auto">
            <a:xfrm>
              <a:off x="644979" y="2091295"/>
              <a:ext cx="960910" cy="960910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806 w 806"/>
                <a:gd name="T5" fmla="*/ 0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806" y="0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rgbClr val="F4879C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sp>
          <p:nvSpPr>
            <p:cNvPr id="145" name="Freeform 114"/>
            <p:cNvSpPr/>
            <p:nvPr userDrawn="1"/>
          </p:nvSpPr>
          <p:spPr bwMode="auto">
            <a:xfrm>
              <a:off x="644979" y="2091295"/>
              <a:ext cx="960910" cy="960910"/>
            </a:xfrm>
            <a:custGeom>
              <a:avLst/>
              <a:gdLst>
                <a:gd name="T0" fmla="*/ 806 w 806"/>
                <a:gd name="T1" fmla="*/ 0 h 806"/>
                <a:gd name="T2" fmla="*/ 0 w 806"/>
                <a:gd name="T3" fmla="*/ 806 h 806"/>
                <a:gd name="T4" fmla="*/ 806 w 806"/>
                <a:gd name="T5" fmla="*/ 806 h 806"/>
                <a:gd name="T6" fmla="*/ 806 w 806"/>
                <a:gd name="T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0"/>
                  </a:moveTo>
                  <a:lnTo>
                    <a:pt x="0" y="806"/>
                  </a:lnTo>
                  <a:lnTo>
                    <a:pt x="806" y="806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F487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sp>
          <p:nvSpPr>
            <p:cNvPr id="148" name="Freeform 115"/>
            <p:cNvSpPr/>
            <p:nvPr userDrawn="1"/>
          </p:nvSpPr>
          <p:spPr bwMode="auto">
            <a:xfrm>
              <a:off x="1659537" y="2091295"/>
              <a:ext cx="960910" cy="960910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0 w 806"/>
                <a:gd name="T5" fmla="*/ 806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0" y="806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accent5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sp>
          <p:nvSpPr>
            <p:cNvPr id="149" name="Freeform 117"/>
            <p:cNvSpPr/>
            <p:nvPr userDrawn="1"/>
          </p:nvSpPr>
          <p:spPr bwMode="auto">
            <a:xfrm>
              <a:off x="1659537" y="3107047"/>
              <a:ext cx="960910" cy="962103"/>
            </a:xfrm>
            <a:custGeom>
              <a:avLst/>
              <a:gdLst>
                <a:gd name="T0" fmla="*/ 0 w 806"/>
                <a:gd name="T1" fmla="*/ 807 h 807"/>
                <a:gd name="T2" fmla="*/ 806 w 806"/>
                <a:gd name="T3" fmla="*/ 0 h 807"/>
                <a:gd name="T4" fmla="*/ 0 w 806"/>
                <a:gd name="T5" fmla="*/ 0 h 807"/>
                <a:gd name="T6" fmla="*/ 0 w 806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807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7"/>
                  </a:lnTo>
                  <a:close/>
                </a:path>
              </a:pathLst>
            </a:custGeom>
            <a:solidFill>
              <a:srgbClr val="D5C9E1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sp>
          <p:nvSpPr>
            <p:cNvPr id="150" name="Freeform 119"/>
            <p:cNvSpPr/>
            <p:nvPr userDrawn="1"/>
          </p:nvSpPr>
          <p:spPr bwMode="auto">
            <a:xfrm>
              <a:off x="644979" y="3108239"/>
              <a:ext cx="960910" cy="960910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806 w 806"/>
                <a:gd name="T5" fmla="*/ 806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806" y="806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rgbClr val="342D57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sp>
          <p:nvSpPr>
            <p:cNvPr id="151" name="Freeform 120"/>
            <p:cNvSpPr/>
            <p:nvPr userDrawn="1"/>
          </p:nvSpPr>
          <p:spPr bwMode="auto">
            <a:xfrm>
              <a:off x="643786" y="3107047"/>
              <a:ext cx="962103" cy="962103"/>
            </a:xfrm>
            <a:custGeom>
              <a:avLst/>
              <a:gdLst>
                <a:gd name="T0" fmla="*/ 807 w 807"/>
                <a:gd name="T1" fmla="*/ 807 h 807"/>
                <a:gd name="T2" fmla="*/ 0 w 807"/>
                <a:gd name="T3" fmla="*/ 0 h 807"/>
                <a:gd name="T4" fmla="*/ 807 w 807"/>
                <a:gd name="T5" fmla="*/ 0 h 807"/>
                <a:gd name="T6" fmla="*/ 807 w 807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7" h="807">
                  <a:moveTo>
                    <a:pt x="807" y="807"/>
                  </a:moveTo>
                  <a:lnTo>
                    <a:pt x="0" y="0"/>
                  </a:lnTo>
                  <a:lnTo>
                    <a:pt x="807" y="0"/>
                  </a:lnTo>
                  <a:lnTo>
                    <a:pt x="807" y="807"/>
                  </a:lnTo>
                  <a:close/>
                </a:path>
              </a:pathLst>
            </a:custGeom>
            <a:solidFill>
              <a:srgbClr val="342D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grpSp>
          <p:nvGrpSpPr>
            <p:cNvPr id="174" name="그룹 89"/>
            <p:cNvGrpSpPr/>
            <p:nvPr userDrawn="1"/>
          </p:nvGrpSpPr>
          <p:grpSpPr>
            <a:xfrm>
              <a:off x="1328107" y="3390790"/>
              <a:ext cx="277782" cy="678359"/>
              <a:chOff x="1812925" y="4535488"/>
              <a:chExt cx="369888" cy="903287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192" name="Freeform 5"/>
              <p:cNvSpPr/>
              <p:nvPr userDrawn="1"/>
            </p:nvSpPr>
            <p:spPr bwMode="auto">
              <a:xfrm>
                <a:off x="2027238" y="4535488"/>
                <a:ext cx="155575" cy="382588"/>
              </a:xfrm>
              <a:custGeom>
                <a:avLst/>
                <a:gdLst>
                  <a:gd name="T0" fmla="*/ 98 w 98"/>
                  <a:gd name="T1" fmla="*/ 0 h 241"/>
                  <a:gd name="T2" fmla="*/ 98 w 98"/>
                  <a:gd name="T3" fmla="*/ 0 h 241"/>
                  <a:gd name="T4" fmla="*/ 88 w 98"/>
                  <a:gd name="T5" fmla="*/ 2 h 241"/>
                  <a:gd name="T6" fmla="*/ 77 w 98"/>
                  <a:gd name="T7" fmla="*/ 7 h 241"/>
                  <a:gd name="T8" fmla="*/ 68 w 98"/>
                  <a:gd name="T9" fmla="*/ 11 h 241"/>
                  <a:gd name="T10" fmla="*/ 59 w 98"/>
                  <a:gd name="T11" fmla="*/ 16 h 241"/>
                  <a:gd name="T12" fmla="*/ 50 w 98"/>
                  <a:gd name="T13" fmla="*/ 21 h 241"/>
                  <a:gd name="T14" fmla="*/ 43 w 98"/>
                  <a:gd name="T15" fmla="*/ 28 h 241"/>
                  <a:gd name="T16" fmla="*/ 35 w 98"/>
                  <a:gd name="T17" fmla="*/ 35 h 241"/>
                  <a:gd name="T18" fmla="*/ 28 w 98"/>
                  <a:gd name="T19" fmla="*/ 42 h 241"/>
                  <a:gd name="T20" fmla="*/ 22 w 98"/>
                  <a:gd name="T21" fmla="*/ 51 h 241"/>
                  <a:gd name="T22" fmla="*/ 17 w 98"/>
                  <a:gd name="T23" fmla="*/ 60 h 241"/>
                  <a:gd name="T24" fmla="*/ 11 w 98"/>
                  <a:gd name="T25" fmla="*/ 68 h 241"/>
                  <a:gd name="T26" fmla="*/ 7 w 98"/>
                  <a:gd name="T27" fmla="*/ 79 h 241"/>
                  <a:gd name="T28" fmla="*/ 4 w 98"/>
                  <a:gd name="T29" fmla="*/ 88 h 241"/>
                  <a:gd name="T30" fmla="*/ 2 w 98"/>
                  <a:gd name="T31" fmla="*/ 99 h 241"/>
                  <a:gd name="T32" fmla="*/ 1 w 98"/>
                  <a:gd name="T33" fmla="*/ 109 h 241"/>
                  <a:gd name="T34" fmla="*/ 0 w 98"/>
                  <a:gd name="T35" fmla="*/ 121 h 241"/>
                  <a:gd name="T36" fmla="*/ 0 w 98"/>
                  <a:gd name="T37" fmla="*/ 121 h 241"/>
                  <a:gd name="T38" fmla="*/ 1 w 98"/>
                  <a:gd name="T39" fmla="*/ 131 h 241"/>
                  <a:gd name="T40" fmla="*/ 2 w 98"/>
                  <a:gd name="T41" fmla="*/ 143 h 241"/>
                  <a:gd name="T42" fmla="*/ 4 w 98"/>
                  <a:gd name="T43" fmla="*/ 153 h 241"/>
                  <a:gd name="T44" fmla="*/ 7 w 98"/>
                  <a:gd name="T45" fmla="*/ 162 h 241"/>
                  <a:gd name="T46" fmla="*/ 11 w 98"/>
                  <a:gd name="T47" fmla="*/ 172 h 241"/>
                  <a:gd name="T48" fmla="*/ 17 w 98"/>
                  <a:gd name="T49" fmla="*/ 181 h 241"/>
                  <a:gd name="T50" fmla="*/ 22 w 98"/>
                  <a:gd name="T51" fmla="*/ 191 h 241"/>
                  <a:gd name="T52" fmla="*/ 28 w 98"/>
                  <a:gd name="T53" fmla="*/ 199 h 241"/>
                  <a:gd name="T54" fmla="*/ 35 w 98"/>
                  <a:gd name="T55" fmla="*/ 206 h 241"/>
                  <a:gd name="T56" fmla="*/ 43 w 98"/>
                  <a:gd name="T57" fmla="*/ 214 h 241"/>
                  <a:gd name="T58" fmla="*/ 50 w 98"/>
                  <a:gd name="T59" fmla="*/ 220 h 241"/>
                  <a:gd name="T60" fmla="*/ 59 w 98"/>
                  <a:gd name="T61" fmla="*/ 225 h 241"/>
                  <a:gd name="T62" fmla="*/ 68 w 98"/>
                  <a:gd name="T63" fmla="*/ 230 h 241"/>
                  <a:gd name="T64" fmla="*/ 77 w 98"/>
                  <a:gd name="T65" fmla="*/ 235 h 241"/>
                  <a:gd name="T66" fmla="*/ 88 w 98"/>
                  <a:gd name="T67" fmla="*/ 238 h 241"/>
                  <a:gd name="T68" fmla="*/ 98 w 98"/>
                  <a:gd name="T69" fmla="*/ 241 h 241"/>
                  <a:gd name="T70" fmla="*/ 98 w 98"/>
                  <a:gd name="T71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8" h="241">
                    <a:moveTo>
                      <a:pt x="98" y="0"/>
                    </a:moveTo>
                    <a:lnTo>
                      <a:pt x="98" y="0"/>
                    </a:lnTo>
                    <a:lnTo>
                      <a:pt x="88" y="2"/>
                    </a:lnTo>
                    <a:lnTo>
                      <a:pt x="77" y="7"/>
                    </a:lnTo>
                    <a:lnTo>
                      <a:pt x="68" y="11"/>
                    </a:lnTo>
                    <a:lnTo>
                      <a:pt x="59" y="16"/>
                    </a:lnTo>
                    <a:lnTo>
                      <a:pt x="50" y="21"/>
                    </a:lnTo>
                    <a:lnTo>
                      <a:pt x="43" y="28"/>
                    </a:lnTo>
                    <a:lnTo>
                      <a:pt x="35" y="35"/>
                    </a:lnTo>
                    <a:lnTo>
                      <a:pt x="28" y="42"/>
                    </a:lnTo>
                    <a:lnTo>
                      <a:pt x="22" y="51"/>
                    </a:lnTo>
                    <a:lnTo>
                      <a:pt x="17" y="60"/>
                    </a:lnTo>
                    <a:lnTo>
                      <a:pt x="11" y="68"/>
                    </a:lnTo>
                    <a:lnTo>
                      <a:pt x="7" y="79"/>
                    </a:lnTo>
                    <a:lnTo>
                      <a:pt x="4" y="88"/>
                    </a:lnTo>
                    <a:lnTo>
                      <a:pt x="2" y="99"/>
                    </a:lnTo>
                    <a:lnTo>
                      <a:pt x="1" y="109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1" y="131"/>
                    </a:lnTo>
                    <a:lnTo>
                      <a:pt x="2" y="143"/>
                    </a:lnTo>
                    <a:lnTo>
                      <a:pt x="4" y="153"/>
                    </a:lnTo>
                    <a:lnTo>
                      <a:pt x="7" y="162"/>
                    </a:lnTo>
                    <a:lnTo>
                      <a:pt x="11" y="172"/>
                    </a:lnTo>
                    <a:lnTo>
                      <a:pt x="17" y="181"/>
                    </a:lnTo>
                    <a:lnTo>
                      <a:pt x="22" y="191"/>
                    </a:lnTo>
                    <a:lnTo>
                      <a:pt x="28" y="199"/>
                    </a:lnTo>
                    <a:lnTo>
                      <a:pt x="35" y="206"/>
                    </a:lnTo>
                    <a:lnTo>
                      <a:pt x="43" y="214"/>
                    </a:lnTo>
                    <a:lnTo>
                      <a:pt x="50" y="220"/>
                    </a:lnTo>
                    <a:lnTo>
                      <a:pt x="59" y="225"/>
                    </a:lnTo>
                    <a:lnTo>
                      <a:pt x="68" y="230"/>
                    </a:lnTo>
                    <a:lnTo>
                      <a:pt x="77" y="235"/>
                    </a:lnTo>
                    <a:lnTo>
                      <a:pt x="88" y="238"/>
                    </a:lnTo>
                    <a:lnTo>
                      <a:pt x="98" y="241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ko-KR" altLang="en-US" sz="2400"/>
              </a:p>
            </p:txBody>
          </p:sp>
          <p:sp>
            <p:nvSpPr>
              <p:cNvPr id="193" name="Freeform 7"/>
              <p:cNvSpPr/>
              <p:nvPr userDrawn="1"/>
            </p:nvSpPr>
            <p:spPr bwMode="auto">
              <a:xfrm>
                <a:off x="1812925" y="4949825"/>
                <a:ext cx="369888" cy="488950"/>
              </a:xfrm>
              <a:custGeom>
                <a:avLst/>
                <a:gdLst>
                  <a:gd name="T0" fmla="*/ 203 w 233"/>
                  <a:gd name="T1" fmla="*/ 0 h 308"/>
                  <a:gd name="T2" fmla="*/ 203 w 233"/>
                  <a:gd name="T3" fmla="*/ 0 h 308"/>
                  <a:gd name="T4" fmla="*/ 182 w 233"/>
                  <a:gd name="T5" fmla="*/ 0 h 308"/>
                  <a:gd name="T6" fmla="*/ 157 w 233"/>
                  <a:gd name="T7" fmla="*/ 2 h 308"/>
                  <a:gd name="T8" fmla="*/ 129 w 233"/>
                  <a:gd name="T9" fmla="*/ 6 h 308"/>
                  <a:gd name="T10" fmla="*/ 114 w 233"/>
                  <a:gd name="T11" fmla="*/ 8 h 308"/>
                  <a:gd name="T12" fmla="*/ 99 w 233"/>
                  <a:gd name="T13" fmla="*/ 12 h 308"/>
                  <a:gd name="T14" fmla="*/ 85 w 233"/>
                  <a:gd name="T15" fmla="*/ 16 h 308"/>
                  <a:gd name="T16" fmla="*/ 70 w 233"/>
                  <a:gd name="T17" fmla="*/ 22 h 308"/>
                  <a:gd name="T18" fmla="*/ 56 w 233"/>
                  <a:gd name="T19" fmla="*/ 28 h 308"/>
                  <a:gd name="T20" fmla="*/ 43 w 233"/>
                  <a:gd name="T21" fmla="*/ 35 h 308"/>
                  <a:gd name="T22" fmla="*/ 30 w 233"/>
                  <a:gd name="T23" fmla="*/ 44 h 308"/>
                  <a:gd name="T24" fmla="*/ 19 w 233"/>
                  <a:gd name="T25" fmla="*/ 53 h 308"/>
                  <a:gd name="T26" fmla="*/ 9 w 233"/>
                  <a:gd name="T27" fmla="*/ 63 h 308"/>
                  <a:gd name="T28" fmla="*/ 0 w 233"/>
                  <a:gd name="T29" fmla="*/ 76 h 308"/>
                  <a:gd name="T30" fmla="*/ 233 w 233"/>
                  <a:gd name="T31" fmla="*/ 308 h 308"/>
                  <a:gd name="T32" fmla="*/ 233 w 233"/>
                  <a:gd name="T33" fmla="*/ 1 h 308"/>
                  <a:gd name="T34" fmla="*/ 225 w 233"/>
                  <a:gd name="T35" fmla="*/ 1 h 308"/>
                  <a:gd name="T36" fmla="*/ 225 w 233"/>
                  <a:gd name="T37" fmla="*/ 1 h 308"/>
                  <a:gd name="T38" fmla="*/ 203 w 233"/>
                  <a:gd name="T3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3" h="308">
                    <a:moveTo>
                      <a:pt x="203" y="0"/>
                    </a:moveTo>
                    <a:lnTo>
                      <a:pt x="203" y="0"/>
                    </a:lnTo>
                    <a:lnTo>
                      <a:pt x="182" y="0"/>
                    </a:lnTo>
                    <a:lnTo>
                      <a:pt x="157" y="2"/>
                    </a:lnTo>
                    <a:lnTo>
                      <a:pt x="129" y="6"/>
                    </a:lnTo>
                    <a:lnTo>
                      <a:pt x="114" y="8"/>
                    </a:lnTo>
                    <a:lnTo>
                      <a:pt x="99" y="12"/>
                    </a:lnTo>
                    <a:lnTo>
                      <a:pt x="85" y="16"/>
                    </a:lnTo>
                    <a:lnTo>
                      <a:pt x="70" y="22"/>
                    </a:lnTo>
                    <a:lnTo>
                      <a:pt x="56" y="28"/>
                    </a:lnTo>
                    <a:lnTo>
                      <a:pt x="43" y="35"/>
                    </a:lnTo>
                    <a:lnTo>
                      <a:pt x="30" y="44"/>
                    </a:lnTo>
                    <a:lnTo>
                      <a:pt x="19" y="53"/>
                    </a:lnTo>
                    <a:lnTo>
                      <a:pt x="9" y="63"/>
                    </a:lnTo>
                    <a:lnTo>
                      <a:pt x="0" y="76"/>
                    </a:lnTo>
                    <a:lnTo>
                      <a:pt x="233" y="308"/>
                    </a:lnTo>
                    <a:lnTo>
                      <a:pt x="233" y="1"/>
                    </a:lnTo>
                    <a:lnTo>
                      <a:pt x="225" y="1"/>
                    </a:lnTo>
                    <a:lnTo>
                      <a:pt x="225" y="1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ko-KR" altLang="en-US" sz="2400"/>
              </a:p>
            </p:txBody>
          </p:sp>
        </p:grpSp>
        <p:pic>
          <p:nvPicPr>
            <p:cNvPr id="179" name="그림 12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 flipH="1">
              <a:off x="1858594" y="2891696"/>
              <a:ext cx="297062" cy="823433"/>
            </a:xfrm>
            <a:prstGeom prst="rect">
              <a:avLst/>
            </a:prstGeom>
          </p:spPr>
        </p:pic>
        <p:sp>
          <p:nvSpPr>
            <p:cNvPr id="180" name="Freeform 118"/>
            <p:cNvSpPr/>
            <p:nvPr userDrawn="1"/>
          </p:nvSpPr>
          <p:spPr bwMode="auto">
            <a:xfrm>
              <a:off x="1659537" y="3107047"/>
              <a:ext cx="960910" cy="962103"/>
            </a:xfrm>
            <a:custGeom>
              <a:avLst/>
              <a:gdLst>
                <a:gd name="T0" fmla="*/ 0 w 806"/>
                <a:gd name="T1" fmla="*/ 0 h 807"/>
                <a:gd name="T2" fmla="*/ 806 w 806"/>
                <a:gd name="T3" fmla="*/ 807 h 807"/>
                <a:gd name="T4" fmla="*/ 0 w 806"/>
                <a:gd name="T5" fmla="*/ 807 h 807"/>
                <a:gd name="T6" fmla="*/ 0 w 806"/>
                <a:gd name="T7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0"/>
                  </a:moveTo>
                  <a:lnTo>
                    <a:pt x="806" y="807"/>
                  </a:lnTo>
                  <a:lnTo>
                    <a:pt x="0" y="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A8D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pic>
          <p:nvPicPr>
            <p:cNvPr id="182" name="그림 1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 flipH="1">
              <a:off x="2834439" y="3871555"/>
              <a:ext cx="297062" cy="823433"/>
            </a:xfrm>
            <a:prstGeom prst="rect">
              <a:avLst/>
            </a:prstGeom>
          </p:spPr>
        </p:pic>
        <p:sp>
          <p:nvSpPr>
            <p:cNvPr id="183" name="Freeform 110"/>
            <p:cNvSpPr/>
            <p:nvPr userDrawn="1"/>
          </p:nvSpPr>
          <p:spPr bwMode="auto">
            <a:xfrm>
              <a:off x="2684826" y="4123990"/>
              <a:ext cx="960910" cy="960910"/>
            </a:xfrm>
            <a:custGeom>
              <a:avLst/>
              <a:gdLst>
                <a:gd name="T0" fmla="*/ 0 w 806"/>
                <a:gd name="T1" fmla="*/ 0 h 806"/>
                <a:gd name="T2" fmla="*/ 806 w 806"/>
                <a:gd name="T3" fmla="*/ 806 h 806"/>
                <a:gd name="T4" fmla="*/ 0 w 806"/>
                <a:gd name="T5" fmla="*/ 806 h 806"/>
                <a:gd name="T6" fmla="*/ 0 w 806"/>
                <a:gd name="T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0"/>
                  </a:moveTo>
                  <a:lnTo>
                    <a:pt x="806" y="806"/>
                  </a:lnTo>
                  <a:lnTo>
                    <a:pt x="0" y="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pic>
          <p:nvPicPr>
            <p:cNvPr id="185" name="그림 12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00000" flipH="1" flipV="1">
              <a:off x="1847633" y="2516305"/>
              <a:ext cx="337210" cy="823433"/>
            </a:xfrm>
            <a:prstGeom prst="rect">
              <a:avLst/>
            </a:prstGeom>
          </p:spPr>
        </p:pic>
        <p:sp>
          <p:nvSpPr>
            <p:cNvPr id="186" name="Freeform 116"/>
            <p:cNvSpPr/>
            <p:nvPr userDrawn="1"/>
          </p:nvSpPr>
          <p:spPr bwMode="auto">
            <a:xfrm>
              <a:off x="1659537" y="2091295"/>
              <a:ext cx="960910" cy="960910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0 w 806"/>
                <a:gd name="T5" fmla="*/ 0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rgbClr val="B81A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  <p:pic>
          <p:nvPicPr>
            <p:cNvPr id="187" name="그림 13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00000" flipH="1" flipV="1">
              <a:off x="2883716" y="1476207"/>
              <a:ext cx="337210" cy="823433"/>
            </a:xfrm>
            <a:prstGeom prst="rect">
              <a:avLst/>
            </a:prstGeom>
          </p:spPr>
        </p:pic>
        <p:sp>
          <p:nvSpPr>
            <p:cNvPr id="188" name="Freeform 108"/>
            <p:cNvSpPr/>
            <p:nvPr userDrawn="1"/>
          </p:nvSpPr>
          <p:spPr bwMode="auto">
            <a:xfrm>
              <a:off x="2684826" y="1074351"/>
              <a:ext cx="960910" cy="962103"/>
            </a:xfrm>
            <a:custGeom>
              <a:avLst/>
              <a:gdLst>
                <a:gd name="T0" fmla="*/ 0 w 806"/>
                <a:gd name="T1" fmla="*/ 807 h 807"/>
                <a:gd name="T2" fmla="*/ 806 w 806"/>
                <a:gd name="T3" fmla="*/ 0 h 807"/>
                <a:gd name="T4" fmla="*/ 0 w 806"/>
                <a:gd name="T5" fmla="*/ 0 h 807"/>
                <a:gd name="T6" fmla="*/ 0 w 806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807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7"/>
                  </a:lnTo>
                  <a:close/>
                </a:path>
              </a:pathLst>
            </a:custGeom>
            <a:solidFill>
              <a:srgbClr val="F487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68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7EA0-4E87-4453-A415-33BF71EFFBEB}" type="datetimeFigureOut">
              <a:rPr lang="tr-TR" smtClean="0"/>
              <a:t>24.11.2022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1100-F50B-46CA-BD83-77A63E280C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270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677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altLang="zh-CN" dirty="0">
              <a:solidFill>
                <a:srgbClr val="6C4C8B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ko-KR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2630170" y="1769745"/>
            <a:ext cx="7334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rgbClr val="6C4C8B">
                    <a:alpha val="0"/>
                  </a:srgb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sz="800" dirty="0">
                <a:solidFill>
                  <a:srgbClr val="6C4C8B">
                    <a:alpha val="0"/>
                  </a:srgb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sz="800" dirty="0">
                <a:solidFill>
                  <a:srgbClr val="6C4C8B">
                    <a:alpha val="0"/>
                  </a:srgb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r>
              <a:rPr lang="en-US" altLang="zh-CN" sz="800" dirty="0">
                <a:solidFill>
                  <a:srgbClr val="6C4C8B">
                    <a:alpha val="0"/>
                  </a:srgb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ibaotu.com</a:t>
            </a:r>
            <a:endParaRPr lang="zh-CN" altLang="en-US" sz="800" dirty="0">
              <a:solidFill>
                <a:srgbClr val="6C4C8B">
                  <a:alpha val="99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693" r:id="rId3"/>
    <p:sldLayoutId id="2147483694" r:id="rId4"/>
  </p:sldLayoutIdLst>
  <mc:AlternateContent xmlns:mc="http://schemas.openxmlformats.org/markup-compatibility/2006" xmlns:p14="http://schemas.microsoft.com/office/powerpoint/2010/main">
    <mc:Choice Requires="p14">
      <p:transition spd="slow" p14:dur="9000" advClick="0" advTm="0"/>
    </mc:Choice>
    <mc:Fallback xmlns="">
      <p:transition spd="slow" advClick="0" advTm="0"/>
    </mc:Fallback>
  </mc:AlternateContent>
  <p:txStyles>
    <p:titleStyle>
      <a:lvl1pPr algn="ctr" defTabSz="1218565" rtl="0" eaLnBrk="1" latinLnBrk="1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1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8565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rehberi.com/tyt-turkce-konulari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ttkb.meb.gov.tr/meb_iys_dosyalar/2021_12/22160601_2022_YKS.pdf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텍스트 개체 틀 81"/>
          <p:cNvSpPr>
            <a:spLocks noGrp="1"/>
          </p:cNvSpPr>
          <p:nvPr>
            <p:ph type="body" sz="quarter" idx="11"/>
          </p:nvPr>
        </p:nvSpPr>
        <p:spPr>
          <a:xfrm>
            <a:off x="3791744" y="3742184"/>
            <a:ext cx="7742587" cy="358891"/>
          </a:xfrm>
        </p:spPr>
        <p:txBody>
          <a:bodyPr/>
          <a:lstStyle/>
          <a:p>
            <a:r>
              <a:rPr lang="en-US" altLang="ko-KR" dirty="0"/>
              <a:t> 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1026" name="Picture 2" descr="https://dinogretimi.meb.gov.tr/assets/images/hedef20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766" y="2910250"/>
            <a:ext cx="2355481" cy="235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3" descr="942fb4af1fb7031b92da24849466a1e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4506" y="2566607"/>
            <a:ext cx="5146040" cy="5146040"/>
          </a:xfrm>
          <a:prstGeom prst="rect">
            <a:avLst/>
          </a:prstGeom>
        </p:spPr>
      </p:pic>
      <p:sp>
        <p:nvSpPr>
          <p:cNvPr id="13" name="TextBox 81"/>
          <p:cNvSpPr txBox="1"/>
          <p:nvPr/>
        </p:nvSpPr>
        <p:spPr>
          <a:xfrm>
            <a:off x="4456797" y="1256019"/>
            <a:ext cx="7170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altLang="zh-CN" sz="6000" dirty="0">
                <a:solidFill>
                  <a:srgbClr val="6C4C8B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YKS</a:t>
            </a:r>
          </a:p>
          <a:p>
            <a:pPr lvl="0" algn="ctr">
              <a:defRPr/>
            </a:pPr>
            <a:r>
              <a:rPr lang="tr-TR" altLang="zh-CN" sz="6000" dirty="0">
                <a:solidFill>
                  <a:srgbClr val="6C4C8B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Akademik Rehberlik</a:t>
            </a:r>
          </a:p>
        </p:txBody>
      </p:sp>
      <p:sp>
        <p:nvSpPr>
          <p:cNvPr id="7" name="TextBox 7"/>
          <p:cNvSpPr>
            <a:spLocks noChangeArrowheads="1"/>
          </p:cNvSpPr>
          <p:nvPr/>
        </p:nvSpPr>
        <p:spPr bwMode="auto">
          <a:xfrm>
            <a:off x="8768643" y="5494005"/>
            <a:ext cx="4343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tr-TR" altLang="zh-CN" sz="1400" dirty="0">
                <a:solidFill>
                  <a:srgbClr val="6C4C8B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sym typeface="微软雅黑" panose="020B0503020204020204" pitchFamily="34" charset="-122"/>
              </a:rPr>
              <a:t>Kariyer Gelişimi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6C4C8B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TextBox 91"/>
          <p:cNvSpPr txBox="1"/>
          <p:nvPr/>
        </p:nvSpPr>
        <p:spPr>
          <a:xfrm>
            <a:off x="9738255" y="5807218"/>
            <a:ext cx="2404428" cy="600920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ln w="3175" cmpd="sng">
                  <a:noFill/>
                </a:ln>
              </a:defRPr>
            </a:lvl1pPr>
          </a:lstStyle>
          <a:p>
            <a:r>
              <a:rPr lang="tr-TR" sz="2100" dirty="0">
                <a:solidFill>
                  <a:srgbClr val="6C4C8B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Hedef 2023</a:t>
            </a:r>
          </a:p>
          <a:p>
            <a:r>
              <a:rPr lang="tr-TR" sz="2100" dirty="0">
                <a:solidFill>
                  <a:srgbClr val="6C4C8B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Faaliyet Sunumu</a:t>
            </a:r>
            <a:endParaRPr lang="en-GB" sz="2100" dirty="0">
              <a:solidFill>
                <a:srgbClr val="6C4C8B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539" y="251378"/>
            <a:ext cx="1339056" cy="17689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633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직선 연결선 76"/>
          <p:cNvCxnSpPr/>
          <p:nvPr/>
        </p:nvCxnSpPr>
        <p:spPr>
          <a:xfrm flipH="1">
            <a:off x="4107" y="681875"/>
            <a:ext cx="1218408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-25400" y="307975"/>
            <a:ext cx="1629410" cy="232410"/>
            <a:chOff x="12" y="410"/>
            <a:chExt cx="2566" cy="680"/>
          </a:xfrm>
        </p:grpSpPr>
        <p:sp>
          <p:nvSpPr>
            <p:cNvPr id="19" name="矩形 18"/>
            <p:cNvSpPr/>
            <p:nvPr/>
          </p:nvSpPr>
          <p:spPr>
            <a:xfrm>
              <a:off x="2111" y="410"/>
              <a:ext cx="115" cy="680"/>
            </a:xfrm>
            <a:prstGeom prst="rect">
              <a:avLst/>
            </a:prstGeom>
            <a:solidFill>
              <a:srgbClr val="B81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478" y="735"/>
              <a:ext cx="100" cy="35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2" y="410"/>
              <a:ext cx="2003" cy="680"/>
            </a:xfrm>
            <a:prstGeom prst="rect">
              <a:avLst/>
            </a:prstGeom>
            <a:solidFill>
              <a:srgbClr val="F487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312" y="576"/>
              <a:ext cx="120" cy="514"/>
            </a:xfrm>
            <a:prstGeom prst="rect">
              <a:avLst/>
            </a:prstGeom>
            <a:solidFill>
              <a:srgbClr val="BDA8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</p:grpSp>
      <p:grpSp>
        <p:nvGrpSpPr>
          <p:cNvPr id="68" name="그룹 67"/>
          <p:cNvGrpSpPr/>
          <p:nvPr/>
        </p:nvGrpSpPr>
        <p:grpSpPr>
          <a:xfrm>
            <a:off x="5591970" y="1224049"/>
            <a:ext cx="6280785" cy="2959735"/>
            <a:chOff x="0" y="2961196"/>
            <a:chExt cx="3990352" cy="1880271"/>
          </a:xfrm>
        </p:grpSpPr>
        <p:sp>
          <p:nvSpPr>
            <p:cNvPr id="34" name="Freeform 114"/>
            <p:cNvSpPr/>
            <p:nvPr/>
          </p:nvSpPr>
          <p:spPr bwMode="auto">
            <a:xfrm flipH="1">
              <a:off x="3076025" y="2961198"/>
              <a:ext cx="913194" cy="913194"/>
            </a:xfrm>
            <a:custGeom>
              <a:avLst/>
              <a:gdLst>
                <a:gd name="T0" fmla="*/ 806 w 806"/>
                <a:gd name="T1" fmla="*/ 0 h 806"/>
                <a:gd name="T2" fmla="*/ 0 w 806"/>
                <a:gd name="T3" fmla="*/ 806 h 806"/>
                <a:gd name="T4" fmla="*/ 806 w 806"/>
                <a:gd name="T5" fmla="*/ 806 h 806"/>
                <a:gd name="T6" fmla="*/ 806 w 806"/>
                <a:gd name="T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0"/>
                  </a:moveTo>
                  <a:lnTo>
                    <a:pt x="0" y="806"/>
                  </a:lnTo>
                  <a:lnTo>
                    <a:pt x="806" y="806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B81A4D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5" name="Freeform 115"/>
            <p:cNvSpPr/>
            <p:nvPr/>
          </p:nvSpPr>
          <p:spPr bwMode="auto">
            <a:xfrm flipH="1">
              <a:off x="2111845" y="2961198"/>
              <a:ext cx="913194" cy="913194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0 w 806"/>
                <a:gd name="T5" fmla="*/ 806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0" y="806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6" name="Freeform 117"/>
            <p:cNvSpPr/>
            <p:nvPr/>
          </p:nvSpPr>
          <p:spPr bwMode="auto">
            <a:xfrm flipH="1">
              <a:off x="2111845" y="3926511"/>
              <a:ext cx="913194" cy="914327"/>
            </a:xfrm>
            <a:custGeom>
              <a:avLst/>
              <a:gdLst>
                <a:gd name="T0" fmla="*/ 0 w 806"/>
                <a:gd name="T1" fmla="*/ 807 h 807"/>
                <a:gd name="T2" fmla="*/ 806 w 806"/>
                <a:gd name="T3" fmla="*/ 0 h 807"/>
                <a:gd name="T4" fmla="*/ 0 w 806"/>
                <a:gd name="T5" fmla="*/ 0 h 807"/>
                <a:gd name="T6" fmla="*/ 0 w 806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807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7" name="Freeform 119"/>
            <p:cNvSpPr/>
            <p:nvPr/>
          </p:nvSpPr>
          <p:spPr bwMode="auto">
            <a:xfrm flipH="1" flipV="1">
              <a:off x="3076025" y="2961196"/>
              <a:ext cx="913194" cy="913194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806 w 806"/>
                <a:gd name="T5" fmla="*/ 806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806" y="806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accent5"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8" name="Freeform 120"/>
            <p:cNvSpPr/>
            <p:nvPr/>
          </p:nvSpPr>
          <p:spPr bwMode="auto">
            <a:xfrm flipH="1">
              <a:off x="3076024" y="3926511"/>
              <a:ext cx="914328" cy="914327"/>
            </a:xfrm>
            <a:custGeom>
              <a:avLst/>
              <a:gdLst>
                <a:gd name="T0" fmla="*/ 807 w 807"/>
                <a:gd name="T1" fmla="*/ 807 h 807"/>
                <a:gd name="T2" fmla="*/ 0 w 807"/>
                <a:gd name="T3" fmla="*/ 0 h 807"/>
                <a:gd name="T4" fmla="*/ 807 w 807"/>
                <a:gd name="T5" fmla="*/ 0 h 807"/>
                <a:gd name="T6" fmla="*/ 807 w 807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7" h="807">
                  <a:moveTo>
                    <a:pt x="807" y="807"/>
                  </a:moveTo>
                  <a:lnTo>
                    <a:pt x="0" y="0"/>
                  </a:lnTo>
                  <a:lnTo>
                    <a:pt x="807" y="0"/>
                  </a:lnTo>
                  <a:lnTo>
                    <a:pt x="807" y="807"/>
                  </a:lnTo>
                  <a:close/>
                </a:path>
              </a:pathLst>
            </a:custGeom>
            <a:solidFill>
              <a:srgbClr val="F4879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00000">
              <a:off x="2553557" y="3721853"/>
              <a:ext cx="282311" cy="782544"/>
            </a:xfrm>
            <a:prstGeom prst="rect">
              <a:avLst/>
            </a:prstGeom>
          </p:spPr>
        </p:pic>
        <p:sp>
          <p:nvSpPr>
            <p:cNvPr id="40" name="Freeform 118"/>
            <p:cNvSpPr/>
            <p:nvPr/>
          </p:nvSpPr>
          <p:spPr bwMode="auto">
            <a:xfrm flipH="1">
              <a:off x="2111845" y="3926511"/>
              <a:ext cx="913194" cy="914327"/>
            </a:xfrm>
            <a:custGeom>
              <a:avLst/>
              <a:gdLst>
                <a:gd name="T0" fmla="*/ 0 w 806"/>
                <a:gd name="T1" fmla="*/ 0 h 807"/>
                <a:gd name="T2" fmla="*/ 806 w 806"/>
                <a:gd name="T3" fmla="*/ 807 h 807"/>
                <a:gd name="T4" fmla="*/ 0 w 806"/>
                <a:gd name="T5" fmla="*/ 807 h 807"/>
                <a:gd name="T6" fmla="*/ 0 w 806"/>
                <a:gd name="T7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0"/>
                  </a:moveTo>
                  <a:lnTo>
                    <a:pt x="806" y="807"/>
                  </a:lnTo>
                  <a:lnTo>
                    <a:pt x="0" y="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41" name="그림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 flipV="1">
              <a:off x="2525820" y="3365102"/>
              <a:ext cx="320464" cy="782543"/>
            </a:xfrm>
            <a:prstGeom prst="rect">
              <a:avLst/>
            </a:prstGeom>
          </p:spPr>
        </p:pic>
        <p:sp>
          <p:nvSpPr>
            <p:cNvPr id="42" name="Freeform 116"/>
            <p:cNvSpPr/>
            <p:nvPr/>
          </p:nvSpPr>
          <p:spPr bwMode="auto">
            <a:xfrm flipH="1">
              <a:off x="2111845" y="2961197"/>
              <a:ext cx="913194" cy="913194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0 w 806"/>
                <a:gd name="T5" fmla="*/ 0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rgbClr val="F4879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43" name="Freeform 42"/>
            <p:cNvSpPr/>
            <p:nvPr/>
          </p:nvSpPr>
          <p:spPr bwMode="auto">
            <a:xfrm flipH="1">
              <a:off x="3075682" y="4183573"/>
              <a:ext cx="179451" cy="613216"/>
            </a:xfrm>
            <a:custGeom>
              <a:avLst/>
              <a:gdLst>
                <a:gd name="T0" fmla="*/ 74 w 163"/>
                <a:gd name="T1" fmla="*/ 186 h 557"/>
                <a:gd name="T2" fmla="*/ 76 w 163"/>
                <a:gd name="T3" fmla="*/ 166 h 557"/>
                <a:gd name="T4" fmla="*/ 82 w 163"/>
                <a:gd name="T5" fmla="*/ 147 h 557"/>
                <a:gd name="T6" fmla="*/ 89 w 163"/>
                <a:gd name="T7" fmla="*/ 129 h 557"/>
                <a:gd name="T8" fmla="*/ 100 w 163"/>
                <a:gd name="T9" fmla="*/ 115 h 557"/>
                <a:gd name="T10" fmla="*/ 113 w 163"/>
                <a:gd name="T11" fmla="*/ 101 h 557"/>
                <a:gd name="T12" fmla="*/ 128 w 163"/>
                <a:gd name="T13" fmla="*/ 90 h 557"/>
                <a:gd name="T14" fmla="*/ 145 w 163"/>
                <a:gd name="T15" fmla="*/ 81 h 557"/>
                <a:gd name="T16" fmla="*/ 163 w 163"/>
                <a:gd name="T17" fmla="*/ 76 h 557"/>
                <a:gd name="T18" fmla="*/ 163 w 163"/>
                <a:gd name="T19" fmla="*/ 0 h 557"/>
                <a:gd name="T20" fmla="*/ 130 w 163"/>
                <a:gd name="T21" fmla="*/ 7 h 557"/>
                <a:gd name="T22" fmla="*/ 99 w 163"/>
                <a:gd name="T23" fmla="*/ 21 h 557"/>
                <a:gd name="T24" fmla="*/ 71 w 163"/>
                <a:gd name="T25" fmla="*/ 38 h 557"/>
                <a:gd name="T26" fmla="*/ 47 w 163"/>
                <a:gd name="T27" fmla="*/ 61 h 557"/>
                <a:gd name="T28" fmla="*/ 27 w 163"/>
                <a:gd name="T29" fmla="*/ 88 h 557"/>
                <a:gd name="T30" fmla="*/ 13 w 163"/>
                <a:gd name="T31" fmla="*/ 118 h 557"/>
                <a:gd name="T32" fmla="*/ 3 w 163"/>
                <a:gd name="T33" fmla="*/ 150 h 557"/>
                <a:gd name="T34" fmla="*/ 0 w 163"/>
                <a:gd name="T35" fmla="*/ 186 h 557"/>
                <a:gd name="T36" fmla="*/ 1 w 163"/>
                <a:gd name="T37" fmla="*/ 202 h 557"/>
                <a:gd name="T38" fmla="*/ 10 w 163"/>
                <a:gd name="T39" fmla="*/ 242 h 557"/>
                <a:gd name="T40" fmla="*/ 27 w 163"/>
                <a:gd name="T41" fmla="*/ 289 h 557"/>
                <a:gd name="T42" fmla="*/ 63 w 163"/>
                <a:gd name="T43" fmla="*/ 369 h 557"/>
                <a:gd name="T44" fmla="*/ 116 w 163"/>
                <a:gd name="T45" fmla="*/ 473 h 557"/>
                <a:gd name="T46" fmla="*/ 163 w 163"/>
                <a:gd name="T47" fmla="*/ 557 h 557"/>
                <a:gd name="T48" fmla="*/ 163 w 163"/>
                <a:gd name="T49" fmla="*/ 295 h 557"/>
                <a:gd name="T50" fmla="*/ 145 w 163"/>
                <a:gd name="T51" fmla="*/ 289 h 557"/>
                <a:gd name="T52" fmla="*/ 128 w 163"/>
                <a:gd name="T53" fmla="*/ 281 h 557"/>
                <a:gd name="T54" fmla="*/ 113 w 163"/>
                <a:gd name="T55" fmla="*/ 270 h 557"/>
                <a:gd name="T56" fmla="*/ 100 w 163"/>
                <a:gd name="T57" fmla="*/ 257 h 557"/>
                <a:gd name="T58" fmla="*/ 89 w 163"/>
                <a:gd name="T59" fmla="*/ 241 h 557"/>
                <a:gd name="T60" fmla="*/ 82 w 163"/>
                <a:gd name="T61" fmla="*/ 224 h 557"/>
                <a:gd name="T62" fmla="*/ 76 w 163"/>
                <a:gd name="T63" fmla="*/ 205 h 557"/>
                <a:gd name="T64" fmla="*/ 74 w 163"/>
                <a:gd name="T65" fmla="*/ 186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557">
                  <a:moveTo>
                    <a:pt x="74" y="186"/>
                  </a:moveTo>
                  <a:lnTo>
                    <a:pt x="74" y="186"/>
                  </a:lnTo>
                  <a:lnTo>
                    <a:pt x="75" y="175"/>
                  </a:lnTo>
                  <a:lnTo>
                    <a:pt x="76" y="166"/>
                  </a:lnTo>
                  <a:lnTo>
                    <a:pt x="78" y="157"/>
                  </a:lnTo>
                  <a:lnTo>
                    <a:pt x="82" y="147"/>
                  </a:lnTo>
                  <a:lnTo>
                    <a:pt x="85" y="138"/>
                  </a:lnTo>
                  <a:lnTo>
                    <a:pt x="89" y="129"/>
                  </a:lnTo>
                  <a:lnTo>
                    <a:pt x="94" y="122"/>
                  </a:lnTo>
                  <a:lnTo>
                    <a:pt x="100" y="115"/>
                  </a:lnTo>
                  <a:lnTo>
                    <a:pt x="107" y="108"/>
                  </a:lnTo>
                  <a:lnTo>
                    <a:pt x="113" y="101"/>
                  </a:lnTo>
                  <a:lnTo>
                    <a:pt x="120" y="95"/>
                  </a:lnTo>
                  <a:lnTo>
                    <a:pt x="128" y="90"/>
                  </a:lnTo>
                  <a:lnTo>
                    <a:pt x="136" y="86"/>
                  </a:lnTo>
                  <a:lnTo>
                    <a:pt x="145" y="81"/>
                  </a:lnTo>
                  <a:lnTo>
                    <a:pt x="154" y="78"/>
                  </a:lnTo>
                  <a:lnTo>
                    <a:pt x="163" y="76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46" y="3"/>
                  </a:lnTo>
                  <a:lnTo>
                    <a:pt x="130" y="7"/>
                  </a:lnTo>
                  <a:lnTo>
                    <a:pt x="114" y="13"/>
                  </a:lnTo>
                  <a:lnTo>
                    <a:pt x="99" y="21"/>
                  </a:lnTo>
                  <a:lnTo>
                    <a:pt x="85" y="29"/>
                  </a:lnTo>
                  <a:lnTo>
                    <a:pt x="71" y="38"/>
                  </a:lnTo>
                  <a:lnTo>
                    <a:pt x="59" y="50"/>
                  </a:lnTo>
                  <a:lnTo>
                    <a:pt x="47" y="61"/>
                  </a:lnTo>
                  <a:lnTo>
                    <a:pt x="37" y="74"/>
                  </a:lnTo>
                  <a:lnTo>
                    <a:pt x="27" y="88"/>
                  </a:lnTo>
                  <a:lnTo>
                    <a:pt x="19" y="102"/>
                  </a:lnTo>
                  <a:lnTo>
                    <a:pt x="13" y="118"/>
                  </a:lnTo>
                  <a:lnTo>
                    <a:pt x="7" y="134"/>
                  </a:lnTo>
                  <a:lnTo>
                    <a:pt x="3" y="150"/>
                  </a:lnTo>
                  <a:lnTo>
                    <a:pt x="1" y="168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1" y="202"/>
                  </a:lnTo>
                  <a:lnTo>
                    <a:pt x="5" y="220"/>
                  </a:lnTo>
                  <a:lnTo>
                    <a:pt x="10" y="242"/>
                  </a:lnTo>
                  <a:lnTo>
                    <a:pt x="19" y="265"/>
                  </a:lnTo>
                  <a:lnTo>
                    <a:pt x="27" y="289"/>
                  </a:lnTo>
                  <a:lnTo>
                    <a:pt x="39" y="316"/>
                  </a:lnTo>
                  <a:lnTo>
                    <a:pt x="63" y="369"/>
                  </a:lnTo>
                  <a:lnTo>
                    <a:pt x="90" y="422"/>
                  </a:lnTo>
                  <a:lnTo>
                    <a:pt x="116" y="473"/>
                  </a:lnTo>
                  <a:lnTo>
                    <a:pt x="142" y="519"/>
                  </a:lnTo>
                  <a:lnTo>
                    <a:pt x="163" y="557"/>
                  </a:lnTo>
                  <a:lnTo>
                    <a:pt x="163" y="295"/>
                  </a:lnTo>
                  <a:lnTo>
                    <a:pt x="163" y="295"/>
                  </a:lnTo>
                  <a:lnTo>
                    <a:pt x="154" y="293"/>
                  </a:lnTo>
                  <a:lnTo>
                    <a:pt x="145" y="289"/>
                  </a:lnTo>
                  <a:lnTo>
                    <a:pt x="136" y="285"/>
                  </a:lnTo>
                  <a:lnTo>
                    <a:pt x="128" y="281"/>
                  </a:lnTo>
                  <a:lnTo>
                    <a:pt x="120" y="276"/>
                  </a:lnTo>
                  <a:lnTo>
                    <a:pt x="113" y="270"/>
                  </a:lnTo>
                  <a:lnTo>
                    <a:pt x="107" y="263"/>
                  </a:lnTo>
                  <a:lnTo>
                    <a:pt x="100" y="257"/>
                  </a:lnTo>
                  <a:lnTo>
                    <a:pt x="94" y="249"/>
                  </a:lnTo>
                  <a:lnTo>
                    <a:pt x="89" y="241"/>
                  </a:lnTo>
                  <a:lnTo>
                    <a:pt x="85" y="233"/>
                  </a:lnTo>
                  <a:lnTo>
                    <a:pt x="82" y="224"/>
                  </a:lnTo>
                  <a:lnTo>
                    <a:pt x="78" y="215"/>
                  </a:lnTo>
                  <a:lnTo>
                    <a:pt x="76" y="205"/>
                  </a:lnTo>
                  <a:lnTo>
                    <a:pt x="75" y="195"/>
                  </a:lnTo>
                  <a:lnTo>
                    <a:pt x="74" y="186"/>
                  </a:lnTo>
                  <a:lnTo>
                    <a:pt x="74" y="186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44" name="Freeform 40"/>
            <p:cNvSpPr/>
            <p:nvPr/>
          </p:nvSpPr>
          <p:spPr bwMode="auto">
            <a:xfrm flipH="1">
              <a:off x="2845588" y="4183573"/>
              <a:ext cx="179451" cy="613216"/>
            </a:xfrm>
            <a:custGeom>
              <a:avLst/>
              <a:gdLst>
                <a:gd name="T0" fmla="*/ 0 w 163"/>
                <a:gd name="T1" fmla="*/ 76 h 557"/>
                <a:gd name="T2" fmla="*/ 10 w 163"/>
                <a:gd name="T3" fmla="*/ 78 h 557"/>
                <a:gd name="T4" fmla="*/ 27 w 163"/>
                <a:gd name="T5" fmla="*/ 86 h 557"/>
                <a:gd name="T6" fmla="*/ 43 w 163"/>
                <a:gd name="T7" fmla="*/ 95 h 557"/>
                <a:gd name="T8" fmla="*/ 57 w 163"/>
                <a:gd name="T9" fmla="*/ 108 h 557"/>
                <a:gd name="T10" fmla="*/ 69 w 163"/>
                <a:gd name="T11" fmla="*/ 122 h 557"/>
                <a:gd name="T12" fmla="*/ 79 w 163"/>
                <a:gd name="T13" fmla="*/ 138 h 557"/>
                <a:gd name="T14" fmla="*/ 85 w 163"/>
                <a:gd name="T15" fmla="*/ 157 h 557"/>
                <a:gd name="T16" fmla="*/ 88 w 163"/>
                <a:gd name="T17" fmla="*/ 175 h 557"/>
                <a:gd name="T18" fmla="*/ 89 w 163"/>
                <a:gd name="T19" fmla="*/ 186 h 557"/>
                <a:gd name="T20" fmla="*/ 87 w 163"/>
                <a:gd name="T21" fmla="*/ 205 h 557"/>
                <a:gd name="T22" fmla="*/ 82 w 163"/>
                <a:gd name="T23" fmla="*/ 224 h 557"/>
                <a:gd name="T24" fmla="*/ 74 w 163"/>
                <a:gd name="T25" fmla="*/ 241 h 557"/>
                <a:gd name="T26" fmla="*/ 63 w 163"/>
                <a:gd name="T27" fmla="*/ 257 h 557"/>
                <a:gd name="T28" fmla="*/ 50 w 163"/>
                <a:gd name="T29" fmla="*/ 270 h 557"/>
                <a:gd name="T30" fmla="*/ 36 w 163"/>
                <a:gd name="T31" fmla="*/ 281 h 557"/>
                <a:gd name="T32" fmla="*/ 18 w 163"/>
                <a:gd name="T33" fmla="*/ 289 h 557"/>
                <a:gd name="T34" fmla="*/ 0 w 163"/>
                <a:gd name="T35" fmla="*/ 295 h 557"/>
                <a:gd name="T36" fmla="*/ 0 w 163"/>
                <a:gd name="T37" fmla="*/ 557 h 557"/>
                <a:gd name="T38" fmla="*/ 46 w 163"/>
                <a:gd name="T39" fmla="*/ 473 h 557"/>
                <a:gd name="T40" fmla="*/ 101 w 163"/>
                <a:gd name="T41" fmla="*/ 369 h 557"/>
                <a:gd name="T42" fmla="*/ 136 w 163"/>
                <a:gd name="T43" fmla="*/ 289 h 557"/>
                <a:gd name="T44" fmla="*/ 153 w 163"/>
                <a:gd name="T45" fmla="*/ 242 h 557"/>
                <a:gd name="T46" fmla="*/ 162 w 163"/>
                <a:gd name="T47" fmla="*/ 202 h 557"/>
                <a:gd name="T48" fmla="*/ 163 w 163"/>
                <a:gd name="T49" fmla="*/ 186 h 557"/>
                <a:gd name="T50" fmla="*/ 160 w 163"/>
                <a:gd name="T51" fmla="*/ 150 h 557"/>
                <a:gd name="T52" fmla="*/ 151 w 163"/>
                <a:gd name="T53" fmla="*/ 118 h 557"/>
                <a:gd name="T54" fmla="*/ 136 w 163"/>
                <a:gd name="T55" fmla="*/ 88 h 557"/>
                <a:gd name="T56" fmla="*/ 116 w 163"/>
                <a:gd name="T57" fmla="*/ 61 h 557"/>
                <a:gd name="T58" fmla="*/ 92 w 163"/>
                <a:gd name="T59" fmla="*/ 38 h 557"/>
                <a:gd name="T60" fmla="*/ 64 w 163"/>
                <a:gd name="T61" fmla="*/ 21 h 557"/>
                <a:gd name="T62" fmla="*/ 34 w 163"/>
                <a:gd name="T63" fmla="*/ 7 h 557"/>
                <a:gd name="T64" fmla="*/ 0 w 163"/>
                <a:gd name="T65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557">
                  <a:moveTo>
                    <a:pt x="0" y="0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0" y="78"/>
                  </a:lnTo>
                  <a:lnTo>
                    <a:pt x="18" y="81"/>
                  </a:lnTo>
                  <a:lnTo>
                    <a:pt x="27" y="86"/>
                  </a:lnTo>
                  <a:lnTo>
                    <a:pt x="36" y="90"/>
                  </a:lnTo>
                  <a:lnTo>
                    <a:pt x="43" y="95"/>
                  </a:lnTo>
                  <a:lnTo>
                    <a:pt x="50" y="101"/>
                  </a:lnTo>
                  <a:lnTo>
                    <a:pt x="57" y="108"/>
                  </a:lnTo>
                  <a:lnTo>
                    <a:pt x="63" y="115"/>
                  </a:lnTo>
                  <a:lnTo>
                    <a:pt x="69" y="122"/>
                  </a:lnTo>
                  <a:lnTo>
                    <a:pt x="74" y="129"/>
                  </a:lnTo>
                  <a:lnTo>
                    <a:pt x="79" y="138"/>
                  </a:lnTo>
                  <a:lnTo>
                    <a:pt x="82" y="147"/>
                  </a:lnTo>
                  <a:lnTo>
                    <a:pt x="85" y="157"/>
                  </a:lnTo>
                  <a:lnTo>
                    <a:pt x="87" y="166"/>
                  </a:lnTo>
                  <a:lnTo>
                    <a:pt x="88" y="17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8" y="195"/>
                  </a:lnTo>
                  <a:lnTo>
                    <a:pt x="87" y="205"/>
                  </a:lnTo>
                  <a:lnTo>
                    <a:pt x="85" y="215"/>
                  </a:lnTo>
                  <a:lnTo>
                    <a:pt x="82" y="224"/>
                  </a:lnTo>
                  <a:lnTo>
                    <a:pt x="79" y="233"/>
                  </a:lnTo>
                  <a:lnTo>
                    <a:pt x="74" y="241"/>
                  </a:lnTo>
                  <a:lnTo>
                    <a:pt x="69" y="249"/>
                  </a:lnTo>
                  <a:lnTo>
                    <a:pt x="63" y="257"/>
                  </a:lnTo>
                  <a:lnTo>
                    <a:pt x="57" y="263"/>
                  </a:lnTo>
                  <a:lnTo>
                    <a:pt x="50" y="270"/>
                  </a:lnTo>
                  <a:lnTo>
                    <a:pt x="43" y="276"/>
                  </a:lnTo>
                  <a:lnTo>
                    <a:pt x="36" y="281"/>
                  </a:lnTo>
                  <a:lnTo>
                    <a:pt x="27" y="285"/>
                  </a:lnTo>
                  <a:lnTo>
                    <a:pt x="18" y="289"/>
                  </a:lnTo>
                  <a:lnTo>
                    <a:pt x="10" y="293"/>
                  </a:lnTo>
                  <a:lnTo>
                    <a:pt x="0" y="295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21" y="519"/>
                  </a:lnTo>
                  <a:lnTo>
                    <a:pt x="46" y="473"/>
                  </a:lnTo>
                  <a:lnTo>
                    <a:pt x="73" y="422"/>
                  </a:lnTo>
                  <a:lnTo>
                    <a:pt x="101" y="369"/>
                  </a:lnTo>
                  <a:lnTo>
                    <a:pt x="125" y="316"/>
                  </a:lnTo>
                  <a:lnTo>
                    <a:pt x="136" y="289"/>
                  </a:lnTo>
                  <a:lnTo>
                    <a:pt x="145" y="265"/>
                  </a:lnTo>
                  <a:lnTo>
                    <a:pt x="153" y="242"/>
                  </a:lnTo>
                  <a:lnTo>
                    <a:pt x="158" y="220"/>
                  </a:lnTo>
                  <a:lnTo>
                    <a:pt x="162" y="202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2" y="168"/>
                  </a:lnTo>
                  <a:lnTo>
                    <a:pt x="160" y="150"/>
                  </a:lnTo>
                  <a:lnTo>
                    <a:pt x="156" y="134"/>
                  </a:lnTo>
                  <a:lnTo>
                    <a:pt x="151" y="118"/>
                  </a:lnTo>
                  <a:lnTo>
                    <a:pt x="145" y="102"/>
                  </a:lnTo>
                  <a:lnTo>
                    <a:pt x="136" y="88"/>
                  </a:lnTo>
                  <a:lnTo>
                    <a:pt x="127" y="74"/>
                  </a:lnTo>
                  <a:lnTo>
                    <a:pt x="116" y="61"/>
                  </a:lnTo>
                  <a:lnTo>
                    <a:pt x="105" y="50"/>
                  </a:lnTo>
                  <a:lnTo>
                    <a:pt x="92" y="38"/>
                  </a:lnTo>
                  <a:lnTo>
                    <a:pt x="79" y="29"/>
                  </a:lnTo>
                  <a:lnTo>
                    <a:pt x="64" y="21"/>
                  </a:lnTo>
                  <a:lnTo>
                    <a:pt x="49" y="13"/>
                  </a:lnTo>
                  <a:lnTo>
                    <a:pt x="34" y="7"/>
                  </a:lnTo>
                  <a:lnTo>
                    <a:pt x="17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67" name="Freeform 102"/>
            <p:cNvSpPr/>
            <p:nvPr/>
          </p:nvSpPr>
          <p:spPr bwMode="auto">
            <a:xfrm>
              <a:off x="0" y="3922913"/>
              <a:ext cx="2500261" cy="918554"/>
            </a:xfrm>
            <a:custGeom>
              <a:avLst/>
              <a:gdLst/>
              <a:ahLst/>
              <a:cxnLst/>
              <a:rect l="l" t="t" r="r" b="b"/>
              <a:pathLst>
                <a:path w="2500261" h="918554">
                  <a:moveTo>
                    <a:pt x="0" y="0"/>
                  </a:moveTo>
                  <a:lnTo>
                    <a:pt x="707373" y="0"/>
                  </a:lnTo>
                  <a:lnTo>
                    <a:pt x="796934" y="0"/>
                  </a:lnTo>
                  <a:lnTo>
                    <a:pt x="964293" y="0"/>
                  </a:lnTo>
                  <a:lnTo>
                    <a:pt x="1243481" y="0"/>
                  </a:lnTo>
                  <a:lnTo>
                    <a:pt x="1504307" y="0"/>
                  </a:lnTo>
                  <a:lnTo>
                    <a:pt x="1761227" y="0"/>
                  </a:lnTo>
                  <a:lnTo>
                    <a:pt x="2040415" y="0"/>
                  </a:lnTo>
                  <a:lnTo>
                    <a:pt x="2500261" y="459847"/>
                  </a:lnTo>
                  <a:lnTo>
                    <a:pt x="2040415" y="918554"/>
                  </a:lnTo>
                  <a:lnTo>
                    <a:pt x="1761227" y="918554"/>
                  </a:lnTo>
                  <a:lnTo>
                    <a:pt x="1504307" y="918554"/>
                  </a:lnTo>
                  <a:lnTo>
                    <a:pt x="1243481" y="918554"/>
                  </a:lnTo>
                  <a:lnTo>
                    <a:pt x="964293" y="918554"/>
                  </a:lnTo>
                  <a:lnTo>
                    <a:pt x="796934" y="918554"/>
                  </a:lnTo>
                  <a:lnTo>
                    <a:pt x="707373" y="918554"/>
                  </a:lnTo>
                  <a:lnTo>
                    <a:pt x="0" y="918554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</p:grpSp>
      <p:sp>
        <p:nvSpPr>
          <p:cNvPr id="13" name="矩形 12"/>
          <p:cNvSpPr/>
          <p:nvPr/>
        </p:nvSpPr>
        <p:spPr>
          <a:xfrm>
            <a:off x="2623045" y="1154182"/>
            <a:ext cx="7810026" cy="1840843"/>
          </a:xfrm>
          <a:prstGeom prst="rect">
            <a:avLst/>
          </a:prstGeom>
        </p:spPr>
        <p:txBody>
          <a:bodyPr wrap="square" lIns="67391" tIns="33696" rIns="67391" bIns="33696">
            <a:spAutoFit/>
          </a:bodyPr>
          <a:lstStyle/>
          <a:p>
            <a:pPr>
              <a:lnSpc>
                <a:spcPct val="120000"/>
              </a:lnSpc>
            </a:pPr>
            <a:r>
              <a:rPr lang="tr-TR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Dünden bugüne soruların </a:t>
            </a:r>
          </a:p>
          <a:p>
            <a:pPr>
              <a:lnSpc>
                <a:spcPct val="120000"/>
              </a:lnSpc>
            </a:pPr>
            <a:r>
              <a:rPr lang="tr-TR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özelliklerinin tanıtımı ve yaşam beceri temelli sorularla ilgili okullarda iyi örnekler</a:t>
            </a:r>
          </a:p>
        </p:txBody>
      </p:sp>
      <p:sp>
        <p:nvSpPr>
          <p:cNvPr id="69" name="텍스트 개체 틀 80"/>
          <p:cNvSpPr txBox="1">
            <a:spLocks/>
          </p:cNvSpPr>
          <p:nvPr/>
        </p:nvSpPr>
        <p:spPr>
          <a:xfrm>
            <a:off x="1711786" y="51512"/>
            <a:ext cx="10305249" cy="688975"/>
          </a:xfrm>
          <a:prstGeom prst="rect">
            <a:avLst/>
          </a:prstGeom>
        </p:spPr>
        <p:txBody>
          <a:bodyPr/>
          <a:lstStyle>
            <a:lvl1pPr marL="457200" indent="-4572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altLang="zh-CN" sz="3600" b="1" dirty="0">
                <a:solidFill>
                  <a:srgbClr val="6C4C8B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Sınav ve Soru Rehberliği - Motivasyon Atölyeleri</a:t>
            </a:r>
          </a:p>
          <a:p>
            <a:pPr marL="0" indent="0">
              <a:buNone/>
            </a:pPr>
            <a:r>
              <a:rPr lang="tr-TR" altLang="zh-CN" sz="3600" b="1" dirty="0">
                <a:solidFill>
                  <a:srgbClr val="6C4C8B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</a:t>
            </a:r>
          </a:p>
        </p:txBody>
      </p:sp>
      <p:pic>
        <p:nvPicPr>
          <p:cNvPr id="71" name="Resim 7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E2EAEC"/>
              </a:clrFrom>
              <a:clrTo>
                <a:srgbClr val="E2EA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6"/>
          <a:stretch/>
        </p:blipFill>
        <p:spPr>
          <a:xfrm flipH="1">
            <a:off x="22618" y="681875"/>
            <a:ext cx="2642717" cy="6188502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9" t="291" r="1580" b="43151"/>
          <a:stretch/>
        </p:blipFill>
        <p:spPr>
          <a:xfrm>
            <a:off x="2672385" y="3148193"/>
            <a:ext cx="2909734" cy="278699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1" t="293" r="12655" b="16044"/>
          <a:stretch/>
        </p:blipFill>
        <p:spPr>
          <a:xfrm>
            <a:off x="8508754" y="3145070"/>
            <a:ext cx="2916223" cy="2565737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0" b="7726"/>
          <a:stretch/>
        </p:blipFill>
        <p:spPr>
          <a:xfrm>
            <a:off x="5780577" y="3037300"/>
            <a:ext cx="2591880" cy="3282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2" name="Resim 7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53" y="4250777"/>
            <a:ext cx="2920025" cy="292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1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직선 연결선 76"/>
          <p:cNvCxnSpPr/>
          <p:nvPr/>
        </p:nvCxnSpPr>
        <p:spPr>
          <a:xfrm flipH="1">
            <a:off x="4107" y="681875"/>
            <a:ext cx="1218408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-25400" y="307975"/>
            <a:ext cx="1629410" cy="232410"/>
            <a:chOff x="12" y="410"/>
            <a:chExt cx="2566" cy="680"/>
          </a:xfrm>
        </p:grpSpPr>
        <p:sp>
          <p:nvSpPr>
            <p:cNvPr id="19" name="矩形 18"/>
            <p:cNvSpPr/>
            <p:nvPr/>
          </p:nvSpPr>
          <p:spPr>
            <a:xfrm>
              <a:off x="2111" y="410"/>
              <a:ext cx="115" cy="680"/>
            </a:xfrm>
            <a:prstGeom prst="rect">
              <a:avLst/>
            </a:prstGeom>
            <a:solidFill>
              <a:srgbClr val="B81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478" y="735"/>
              <a:ext cx="100" cy="35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2" y="410"/>
              <a:ext cx="2003" cy="680"/>
            </a:xfrm>
            <a:prstGeom prst="rect">
              <a:avLst/>
            </a:prstGeom>
            <a:solidFill>
              <a:srgbClr val="F487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312" y="576"/>
              <a:ext cx="120" cy="514"/>
            </a:xfrm>
            <a:prstGeom prst="rect">
              <a:avLst/>
            </a:prstGeom>
            <a:solidFill>
              <a:srgbClr val="BDA8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</p:grpSp>
      <p:grpSp>
        <p:nvGrpSpPr>
          <p:cNvPr id="68" name="그룹 67"/>
          <p:cNvGrpSpPr/>
          <p:nvPr/>
        </p:nvGrpSpPr>
        <p:grpSpPr>
          <a:xfrm>
            <a:off x="5591970" y="1224049"/>
            <a:ext cx="6280785" cy="2959735"/>
            <a:chOff x="0" y="2961196"/>
            <a:chExt cx="3990352" cy="1880271"/>
          </a:xfrm>
        </p:grpSpPr>
        <p:sp>
          <p:nvSpPr>
            <p:cNvPr id="34" name="Freeform 114"/>
            <p:cNvSpPr/>
            <p:nvPr/>
          </p:nvSpPr>
          <p:spPr bwMode="auto">
            <a:xfrm flipH="1">
              <a:off x="3076025" y="2961198"/>
              <a:ext cx="913194" cy="913194"/>
            </a:xfrm>
            <a:custGeom>
              <a:avLst/>
              <a:gdLst>
                <a:gd name="T0" fmla="*/ 806 w 806"/>
                <a:gd name="T1" fmla="*/ 0 h 806"/>
                <a:gd name="T2" fmla="*/ 0 w 806"/>
                <a:gd name="T3" fmla="*/ 806 h 806"/>
                <a:gd name="T4" fmla="*/ 806 w 806"/>
                <a:gd name="T5" fmla="*/ 806 h 806"/>
                <a:gd name="T6" fmla="*/ 806 w 806"/>
                <a:gd name="T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0"/>
                  </a:moveTo>
                  <a:lnTo>
                    <a:pt x="0" y="806"/>
                  </a:lnTo>
                  <a:lnTo>
                    <a:pt x="806" y="806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B81A4D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5" name="Freeform 115"/>
            <p:cNvSpPr/>
            <p:nvPr/>
          </p:nvSpPr>
          <p:spPr bwMode="auto">
            <a:xfrm flipH="1">
              <a:off x="2111845" y="2961198"/>
              <a:ext cx="913194" cy="913194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0 w 806"/>
                <a:gd name="T5" fmla="*/ 806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0" y="806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6" name="Freeform 117"/>
            <p:cNvSpPr/>
            <p:nvPr/>
          </p:nvSpPr>
          <p:spPr bwMode="auto">
            <a:xfrm flipH="1">
              <a:off x="2111845" y="3926511"/>
              <a:ext cx="913194" cy="914327"/>
            </a:xfrm>
            <a:custGeom>
              <a:avLst/>
              <a:gdLst>
                <a:gd name="T0" fmla="*/ 0 w 806"/>
                <a:gd name="T1" fmla="*/ 807 h 807"/>
                <a:gd name="T2" fmla="*/ 806 w 806"/>
                <a:gd name="T3" fmla="*/ 0 h 807"/>
                <a:gd name="T4" fmla="*/ 0 w 806"/>
                <a:gd name="T5" fmla="*/ 0 h 807"/>
                <a:gd name="T6" fmla="*/ 0 w 806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807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7" name="Freeform 119"/>
            <p:cNvSpPr/>
            <p:nvPr/>
          </p:nvSpPr>
          <p:spPr bwMode="auto">
            <a:xfrm flipH="1" flipV="1">
              <a:off x="3076025" y="2961196"/>
              <a:ext cx="913194" cy="913194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806 w 806"/>
                <a:gd name="T5" fmla="*/ 806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806" y="806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accent5"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8" name="Freeform 120"/>
            <p:cNvSpPr/>
            <p:nvPr/>
          </p:nvSpPr>
          <p:spPr bwMode="auto">
            <a:xfrm flipH="1">
              <a:off x="3076024" y="3926511"/>
              <a:ext cx="914328" cy="914327"/>
            </a:xfrm>
            <a:custGeom>
              <a:avLst/>
              <a:gdLst>
                <a:gd name="T0" fmla="*/ 807 w 807"/>
                <a:gd name="T1" fmla="*/ 807 h 807"/>
                <a:gd name="T2" fmla="*/ 0 w 807"/>
                <a:gd name="T3" fmla="*/ 0 h 807"/>
                <a:gd name="T4" fmla="*/ 807 w 807"/>
                <a:gd name="T5" fmla="*/ 0 h 807"/>
                <a:gd name="T6" fmla="*/ 807 w 807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7" h="807">
                  <a:moveTo>
                    <a:pt x="807" y="807"/>
                  </a:moveTo>
                  <a:lnTo>
                    <a:pt x="0" y="0"/>
                  </a:lnTo>
                  <a:lnTo>
                    <a:pt x="807" y="0"/>
                  </a:lnTo>
                  <a:lnTo>
                    <a:pt x="807" y="807"/>
                  </a:lnTo>
                  <a:close/>
                </a:path>
              </a:pathLst>
            </a:custGeom>
            <a:solidFill>
              <a:srgbClr val="F4879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00000">
              <a:off x="2553557" y="3721853"/>
              <a:ext cx="282311" cy="782544"/>
            </a:xfrm>
            <a:prstGeom prst="rect">
              <a:avLst/>
            </a:prstGeom>
          </p:spPr>
        </p:pic>
        <p:sp>
          <p:nvSpPr>
            <p:cNvPr id="40" name="Freeform 118"/>
            <p:cNvSpPr/>
            <p:nvPr/>
          </p:nvSpPr>
          <p:spPr bwMode="auto">
            <a:xfrm flipH="1">
              <a:off x="2111845" y="3926511"/>
              <a:ext cx="913194" cy="914327"/>
            </a:xfrm>
            <a:custGeom>
              <a:avLst/>
              <a:gdLst>
                <a:gd name="T0" fmla="*/ 0 w 806"/>
                <a:gd name="T1" fmla="*/ 0 h 807"/>
                <a:gd name="T2" fmla="*/ 806 w 806"/>
                <a:gd name="T3" fmla="*/ 807 h 807"/>
                <a:gd name="T4" fmla="*/ 0 w 806"/>
                <a:gd name="T5" fmla="*/ 807 h 807"/>
                <a:gd name="T6" fmla="*/ 0 w 806"/>
                <a:gd name="T7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0"/>
                  </a:moveTo>
                  <a:lnTo>
                    <a:pt x="806" y="807"/>
                  </a:lnTo>
                  <a:lnTo>
                    <a:pt x="0" y="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41" name="그림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 flipV="1">
              <a:off x="2525820" y="3365102"/>
              <a:ext cx="320464" cy="782543"/>
            </a:xfrm>
            <a:prstGeom prst="rect">
              <a:avLst/>
            </a:prstGeom>
          </p:spPr>
        </p:pic>
        <p:sp>
          <p:nvSpPr>
            <p:cNvPr id="42" name="Freeform 116"/>
            <p:cNvSpPr/>
            <p:nvPr/>
          </p:nvSpPr>
          <p:spPr bwMode="auto">
            <a:xfrm flipH="1">
              <a:off x="2111845" y="2961197"/>
              <a:ext cx="913194" cy="913194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0 w 806"/>
                <a:gd name="T5" fmla="*/ 0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rgbClr val="F4879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43" name="Freeform 42"/>
            <p:cNvSpPr/>
            <p:nvPr/>
          </p:nvSpPr>
          <p:spPr bwMode="auto">
            <a:xfrm flipH="1">
              <a:off x="3075682" y="4183573"/>
              <a:ext cx="179451" cy="613216"/>
            </a:xfrm>
            <a:custGeom>
              <a:avLst/>
              <a:gdLst>
                <a:gd name="T0" fmla="*/ 74 w 163"/>
                <a:gd name="T1" fmla="*/ 186 h 557"/>
                <a:gd name="T2" fmla="*/ 76 w 163"/>
                <a:gd name="T3" fmla="*/ 166 h 557"/>
                <a:gd name="T4" fmla="*/ 82 w 163"/>
                <a:gd name="T5" fmla="*/ 147 h 557"/>
                <a:gd name="T6" fmla="*/ 89 w 163"/>
                <a:gd name="T7" fmla="*/ 129 h 557"/>
                <a:gd name="T8" fmla="*/ 100 w 163"/>
                <a:gd name="T9" fmla="*/ 115 h 557"/>
                <a:gd name="T10" fmla="*/ 113 w 163"/>
                <a:gd name="T11" fmla="*/ 101 h 557"/>
                <a:gd name="T12" fmla="*/ 128 w 163"/>
                <a:gd name="T13" fmla="*/ 90 h 557"/>
                <a:gd name="T14" fmla="*/ 145 w 163"/>
                <a:gd name="T15" fmla="*/ 81 h 557"/>
                <a:gd name="T16" fmla="*/ 163 w 163"/>
                <a:gd name="T17" fmla="*/ 76 h 557"/>
                <a:gd name="T18" fmla="*/ 163 w 163"/>
                <a:gd name="T19" fmla="*/ 0 h 557"/>
                <a:gd name="T20" fmla="*/ 130 w 163"/>
                <a:gd name="T21" fmla="*/ 7 h 557"/>
                <a:gd name="T22" fmla="*/ 99 w 163"/>
                <a:gd name="T23" fmla="*/ 21 h 557"/>
                <a:gd name="T24" fmla="*/ 71 w 163"/>
                <a:gd name="T25" fmla="*/ 38 h 557"/>
                <a:gd name="T26" fmla="*/ 47 w 163"/>
                <a:gd name="T27" fmla="*/ 61 h 557"/>
                <a:gd name="T28" fmla="*/ 27 w 163"/>
                <a:gd name="T29" fmla="*/ 88 h 557"/>
                <a:gd name="T30" fmla="*/ 13 w 163"/>
                <a:gd name="T31" fmla="*/ 118 h 557"/>
                <a:gd name="T32" fmla="*/ 3 w 163"/>
                <a:gd name="T33" fmla="*/ 150 h 557"/>
                <a:gd name="T34" fmla="*/ 0 w 163"/>
                <a:gd name="T35" fmla="*/ 186 h 557"/>
                <a:gd name="T36" fmla="*/ 1 w 163"/>
                <a:gd name="T37" fmla="*/ 202 h 557"/>
                <a:gd name="T38" fmla="*/ 10 w 163"/>
                <a:gd name="T39" fmla="*/ 242 h 557"/>
                <a:gd name="T40" fmla="*/ 27 w 163"/>
                <a:gd name="T41" fmla="*/ 289 h 557"/>
                <a:gd name="T42" fmla="*/ 63 w 163"/>
                <a:gd name="T43" fmla="*/ 369 h 557"/>
                <a:gd name="T44" fmla="*/ 116 w 163"/>
                <a:gd name="T45" fmla="*/ 473 h 557"/>
                <a:gd name="T46" fmla="*/ 163 w 163"/>
                <a:gd name="T47" fmla="*/ 557 h 557"/>
                <a:gd name="T48" fmla="*/ 163 w 163"/>
                <a:gd name="T49" fmla="*/ 295 h 557"/>
                <a:gd name="T50" fmla="*/ 145 w 163"/>
                <a:gd name="T51" fmla="*/ 289 h 557"/>
                <a:gd name="T52" fmla="*/ 128 w 163"/>
                <a:gd name="T53" fmla="*/ 281 h 557"/>
                <a:gd name="T54" fmla="*/ 113 w 163"/>
                <a:gd name="T55" fmla="*/ 270 h 557"/>
                <a:gd name="T56" fmla="*/ 100 w 163"/>
                <a:gd name="T57" fmla="*/ 257 h 557"/>
                <a:gd name="T58" fmla="*/ 89 w 163"/>
                <a:gd name="T59" fmla="*/ 241 h 557"/>
                <a:gd name="T60" fmla="*/ 82 w 163"/>
                <a:gd name="T61" fmla="*/ 224 h 557"/>
                <a:gd name="T62" fmla="*/ 76 w 163"/>
                <a:gd name="T63" fmla="*/ 205 h 557"/>
                <a:gd name="T64" fmla="*/ 74 w 163"/>
                <a:gd name="T65" fmla="*/ 186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557">
                  <a:moveTo>
                    <a:pt x="74" y="186"/>
                  </a:moveTo>
                  <a:lnTo>
                    <a:pt x="74" y="186"/>
                  </a:lnTo>
                  <a:lnTo>
                    <a:pt x="75" y="175"/>
                  </a:lnTo>
                  <a:lnTo>
                    <a:pt x="76" y="166"/>
                  </a:lnTo>
                  <a:lnTo>
                    <a:pt x="78" y="157"/>
                  </a:lnTo>
                  <a:lnTo>
                    <a:pt x="82" y="147"/>
                  </a:lnTo>
                  <a:lnTo>
                    <a:pt x="85" y="138"/>
                  </a:lnTo>
                  <a:lnTo>
                    <a:pt x="89" y="129"/>
                  </a:lnTo>
                  <a:lnTo>
                    <a:pt x="94" y="122"/>
                  </a:lnTo>
                  <a:lnTo>
                    <a:pt x="100" y="115"/>
                  </a:lnTo>
                  <a:lnTo>
                    <a:pt x="107" y="108"/>
                  </a:lnTo>
                  <a:lnTo>
                    <a:pt x="113" y="101"/>
                  </a:lnTo>
                  <a:lnTo>
                    <a:pt x="120" y="95"/>
                  </a:lnTo>
                  <a:lnTo>
                    <a:pt x="128" y="90"/>
                  </a:lnTo>
                  <a:lnTo>
                    <a:pt x="136" y="86"/>
                  </a:lnTo>
                  <a:lnTo>
                    <a:pt x="145" y="81"/>
                  </a:lnTo>
                  <a:lnTo>
                    <a:pt x="154" y="78"/>
                  </a:lnTo>
                  <a:lnTo>
                    <a:pt x="163" y="76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46" y="3"/>
                  </a:lnTo>
                  <a:lnTo>
                    <a:pt x="130" y="7"/>
                  </a:lnTo>
                  <a:lnTo>
                    <a:pt x="114" y="13"/>
                  </a:lnTo>
                  <a:lnTo>
                    <a:pt x="99" y="21"/>
                  </a:lnTo>
                  <a:lnTo>
                    <a:pt x="85" y="29"/>
                  </a:lnTo>
                  <a:lnTo>
                    <a:pt x="71" y="38"/>
                  </a:lnTo>
                  <a:lnTo>
                    <a:pt x="59" y="50"/>
                  </a:lnTo>
                  <a:lnTo>
                    <a:pt x="47" y="61"/>
                  </a:lnTo>
                  <a:lnTo>
                    <a:pt x="37" y="74"/>
                  </a:lnTo>
                  <a:lnTo>
                    <a:pt x="27" y="88"/>
                  </a:lnTo>
                  <a:lnTo>
                    <a:pt x="19" y="102"/>
                  </a:lnTo>
                  <a:lnTo>
                    <a:pt x="13" y="118"/>
                  </a:lnTo>
                  <a:lnTo>
                    <a:pt x="7" y="134"/>
                  </a:lnTo>
                  <a:lnTo>
                    <a:pt x="3" y="150"/>
                  </a:lnTo>
                  <a:lnTo>
                    <a:pt x="1" y="168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1" y="202"/>
                  </a:lnTo>
                  <a:lnTo>
                    <a:pt x="5" y="220"/>
                  </a:lnTo>
                  <a:lnTo>
                    <a:pt x="10" y="242"/>
                  </a:lnTo>
                  <a:lnTo>
                    <a:pt x="19" y="265"/>
                  </a:lnTo>
                  <a:lnTo>
                    <a:pt x="27" y="289"/>
                  </a:lnTo>
                  <a:lnTo>
                    <a:pt x="39" y="316"/>
                  </a:lnTo>
                  <a:lnTo>
                    <a:pt x="63" y="369"/>
                  </a:lnTo>
                  <a:lnTo>
                    <a:pt x="90" y="422"/>
                  </a:lnTo>
                  <a:lnTo>
                    <a:pt x="116" y="473"/>
                  </a:lnTo>
                  <a:lnTo>
                    <a:pt x="142" y="519"/>
                  </a:lnTo>
                  <a:lnTo>
                    <a:pt x="163" y="557"/>
                  </a:lnTo>
                  <a:lnTo>
                    <a:pt x="163" y="295"/>
                  </a:lnTo>
                  <a:lnTo>
                    <a:pt x="163" y="295"/>
                  </a:lnTo>
                  <a:lnTo>
                    <a:pt x="154" y="293"/>
                  </a:lnTo>
                  <a:lnTo>
                    <a:pt x="145" y="289"/>
                  </a:lnTo>
                  <a:lnTo>
                    <a:pt x="136" y="285"/>
                  </a:lnTo>
                  <a:lnTo>
                    <a:pt x="128" y="281"/>
                  </a:lnTo>
                  <a:lnTo>
                    <a:pt x="120" y="276"/>
                  </a:lnTo>
                  <a:lnTo>
                    <a:pt x="113" y="270"/>
                  </a:lnTo>
                  <a:lnTo>
                    <a:pt x="107" y="263"/>
                  </a:lnTo>
                  <a:lnTo>
                    <a:pt x="100" y="257"/>
                  </a:lnTo>
                  <a:lnTo>
                    <a:pt x="94" y="249"/>
                  </a:lnTo>
                  <a:lnTo>
                    <a:pt x="89" y="241"/>
                  </a:lnTo>
                  <a:lnTo>
                    <a:pt x="85" y="233"/>
                  </a:lnTo>
                  <a:lnTo>
                    <a:pt x="82" y="224"/>
                  </a:lnTo>
                  <a:lnTo>
                    <a:pt x="78" y="215"/>
                  </a:lnTo>
                  <a:lnTo>
                    <a:pt x="76" y="205"/>
                  </a:lnTo>
                  <a:lnTo>
                    <a:pt x="75" y="195"/>
                  </a:lnTo>
                  <a:lnTo>
                    <a:pt x="74" y="186"/>
                  </a:lnTo>
                  <a:lnTo>
                    <a:pt x="74" y="186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44" name="Freeform 40"/>
            <p:cNvSpPr/>
            <p:nvPr/>
          </p:nvSpPr>
          <p:spPr bwMode="auto">
            <a:xfrm flipH="1">
              <a:off x="2845588" y="4183573"/>
              <a:ext cx="179451" cy="613216"/>
            </a:xfrm>
            <a:custGeom>
              <a:avLst/>
              <a:gdLst>
                <a:gd name="T0" fmla="*/ 0 w 163"/>
                <a:gd name="T1" fmla="*/ 76 h 557"/>
                <a:gd name="T2" fmla="*/ 10 w 163"/>
                <a:gd name="T3" fmla="*/ 78 h 557"/>
                <a:gd name="T4" fmla="*/ 27 w 163"/>
                <a:gd name="T5" fmla="*/ 86 h 557"/>
                <a:gd name="T6" fmla="*/ 43 w 163"/>
                <a:gd name="T7" fmla="*/ 95 h 557"/>
                <a:gd name="T8" fmla="*/ 57 w 163"/>
                <a:gd name="T9" fmla="*/ 108 h 557"/>
                <a:gd name="T10" fmla="*/ 69 w 163"/>
                <a:gd name="T11" fmla="*/ 122 h 557"/>
                <a:gd name="T12" fmla="*/ 79 w 163"/>
                <a:gd name="T13" fmla="*/ 138 h 557"/>
                <a:gd name="T14" fmla="*/ 85 w 163"/>
                <a:gd name="T15" fmla="*/ 157 h 557"/>
                <a:gd name="T16" fmla="*/ 88 w 163"/>
                <a:gd name="T17" fmla="*/ 175 h 557"/>
                <a:gd name="T18" fmla="*/ 89 w 163"/>
                <a:gd name="T19" fmla="*/ 186 h 557"/>
                <a:gd name="T20" fmla="*/ 87 w 163"/>
                <a:gd name="T21" fmla="*/ 205 h 557"/>
                <a:gd name="T22" fmla="*/ 82 w 163"/>
                <a:gd name="T23" fmla="*/ 224 h 557"/>
                <a:gd name="T24" fmla="*/ 74 w 163"/>
                <a:gd name="T25" fmla="*/ 241 h 557"/>
                <a:gd name="T26" fmla="*/ 63 w 163"/>
                <a:gd name="T27" fmla="*/ 257 h 557"/>
                <a:gd name="T28" fmla="*/ 50 w 163"/>
                <a:gd name="T29" fmla="*/ 270 h 557"/>
                <a:gd name="T30" fmla="*/ 36 w 163"/>
                <a:gd name="T31" fmla="*/ 281 h 557"/>
                <a:gd name="T32" fmla="*/ 18 w 163"/>
                <a:gd name="T33" fmla="*/ 289 h 557"/>
                <a:gd name="T34" fmla="*/ 0 w 163"/>
                <a:gd name="T35" fmla="*/ 295 h 557"/>
                <a:gd name="T36" fmla="*/ 0 w 163"/>
                <a:gd name="T37" fmla="*/ 557 h 557"/>
                <a:gd name="T38" fmla="*/ 46 w 163"/>
                <a:gd name="T39" fmla="*/ 473 h 557"/>
                <a:gd name="T40" fmla="*/ 101 w 163"/>
                <a:gd name="T41" fmla="*/ 369 h 557"/>
                <a:gd name="T42" fmla="*/ 136 w 163"/>
                <a:gd name="T43" fmla="*/ 289 h 557"/>
                <a:gd name="T44" fmla="*/ 153 w 163"/>
                <a:gd name="T45" fmla="*/ 242 h 557"/>
                <a:gd name="T46" fmla="*/ 162 w 163"/>
                <a:gd name="T47" fmla="*/ 202 h 557"/>
                <a:gd name="T48" fmla="*/ 163 w 163"/>
                <a:gd name="T49" fmla="*/ 186 h 557"/>
                <a:gd name="T50" fmla="*/ 160 w 163"/>
                <a:gd name="T51" fmla="*/ 150 h 557"/>
                <a:gd name="T52" fmla="*/ 151 w 163"/>
                <a:gd name="T53" fmla="*/ 118 h 557"/>
                <a:gd name="T54" fmla="*/ 136 w 163"/>
                <a:gd name="T55" fmla="*/ 88 h 557"/>
                <a:gd name="T56" fmla="*/ 116 w 163"/>
                <a:gd name="T57" fmla="*/ 61 h 557"/>
                <a:gd name="T58" fmla="*/ 92 w 163"/>
                <a:gd name="T59" fmla="*/ 38 h 557"/>
                <a:gd name="T60" fmla="*/ 64 w 163"/>
                <a:gd name="T61" fmla="*/ 21 h 557"/>
                <a:gd name="T62" fmla="*/ 34 w 163"/>
                <a:gd name="T63" fmla="*/ 7 h 557"/>
                <a:gd name="T64" fmla="*/ 0 w 163"/>
                <a:gd name="T65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557">
                  <a:moveTo>
                    <a:pt x="0" y="0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0" y="78"/>
                  </a:lnTo>
                  <a:lnTo>
                    <a:pt x="18" y="81"/>
                  </a:lnTo>
                  <a:lnTo>
                    <a:pt x="27" y="86"/>
                  </a:lnTo>
                  <a:lnTo>
                    <a:pt x="36" y="90"/>
                  </a:lnTo>
                  <a:lnTo>
                    <a:pt x="43" y="95"/>
                  </a:lnTo>
                  <a:lnTo>
                    <a:pt x="50" y="101"/>
                  </a:lnTo>
                  <a:lnTo>
                    <a:pt x="57" y="108"/>
                  </a:lnTo>
                  <a:lnTo>
                    <a:pt x="63" y="115"/>
                  </a:lnTo>
                  <a:lnTo>
                    <a:pt x="69" y="122"/>
                  </a:lnTo>
                  <a:lnTo>
                    <a:pt x="74" y="129"/>
                  </a:lnTo>
                  <a:lnTo>
                    <a:pt x="79" y="138"/>
                  </a:lnTo>
                  <a:lnTo>
                    <a:pt x="82" y="147"/>
                  </a:lnTo>
                  <a:lnTo>
                    <a:pt x="85" y="157"/>
                  </a:lnTo>
                  <a:lnTo>
                    <a:pt x="87" y="166"/>
                  </a:lnTo>
                  <a:lnTo>
                    <a:pt x="88" y="17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8" y="195"/>
                  </a:lnTo>
                  <a:lnTo>
                    <a:pt x="87" y="205"/>
                  </a:lnTo>
                  <a:lnTo>
                    <a:pt x="85" y="215"/>
                  </a:lnTo>
                  <a:lnTo>
                    <a:pt x="82" y="224"/>
                  </a:lnTo>
                  <a:lnTo>
                    <a:pt x="79" y="233"/>
                  </a:lnTo>
                  <a:lnTo>
                    <a:pt x="74" y="241"/>
                  </a:lnTo>
                  <a:lnTo>
                    <a:pt x="69" y="249"/>
                  </a:lnTo>
                  <a:lnTo>
                    <a:pt x="63" y="257"/>
                  </a:lnTo>
                  <a:lnTo>
                    <a:pt x="57" y="263"/>
                  </a:lnTo>
                  <a:lnTo>
                    <a:pt x="50" y="270"/>
                  </a:lnTo>
                  <a:lnTo>
                    <a:pt x="43" y="276"/>
                  </a:lnTo>
                  <a:lnTo>
                    <a:pt x="36" y="281"/>
                  </a:lnTo>
                  <a:lnTo>
                    <a:pt x="27" y="285"/>
                  </a:lnTo>
                  <a:lnTo>
                    <a:pt x="18" y="289"/>
                  </a:lnTo>
                  <a:lnTo>
                    <a:pt x="10" y="293"/>
                  </a:lnTo>
                  <a:lnTo>
                    <a:pt x="0" y="295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21" y="519"/>
                  </a:lnTo>
                  <a:lnTo>
                    <a:pt x="46" y="473"/>
                  </a:lnTo>
                  <a:lnTo>
                    <a:pt x="73" y="422"/>
                  </a:lnTo>
                  <a:lnTo>
                    <a:pt x="101" y="369"/>
                  </a:lnTo>
                  <a:lnTo>
                    <a:pt x="125" y="316"/>
                  </a:lnTo>
                  <a:lnTo>
                    <a:pt x="136" y="289"/>
                  </a:lnTo>
                  <a:lnTo>
                    <a:pt x="145" y="265"/>
                  </a:lnTo>
                  <a:lnTo>
                    <a:pt x="153" y="242"/>
                  </a:lnTo>
                  <a:lnTo>
                    <a:pt x="158" y="220"/>
                  </a:lnTo>
                  <a:lnTo>
                    <a:pt x="162" y="202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2" y="168"/>
                  </a:lnTo>
                  <a:lnTo>
                    <a:pt x="160" y="150"/>
                  </a:lnTo>
                  <a:lnTo>
                    <a:pt x="156" y="134"/>
                  </a:lnTo>
                  <a:lnTo>
                    <a:pt x="151" y="118"/>
                  </a:lnTo>
                  <a:lnTo>
                    <a:pt x="145" y="102"/>
                  </a:lnTo>
                  <a:lnTo>
                    <a:pt x="136" y="88"/>
                  </a:lnTo>
                  <a:lnTo>
                    <a:pt x="127" y="74"/>
                  </a:lnTo>
                  <a:lnTo>
                    <a:pt x="116" y="61"/>
                  </a:lnTo>
                  <a:lnTo>
                    <a:pt x="105" y="50"/>
                  </a:lnTo>
                  <a:lnTo>
                    <a:pt x="92" y="38"/>
                  </a:lnTo>
                  <a:lnTo>
                    <a:pt x="79" y="29"/>
                  </a:lnTo>
                  <a:lnTo>
                    <a:pt x="64" y="21"/>
                  </a:lnTo>
                  <a:lnTo>
                    <a:pt x="49" y="13"/>
                  </a:lnTo>
                  <a:lnTo>
                    <a:pt x="34" y="7"/>
                  </a:lnTo>
                  <a:lnTo>
                    <a:pt x="17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67" name="Freeform 102"/>
            <p:cNvSpPr/>
            <p:nvPr/>
          </p:nvSpPr>
          <p:spPr bwMode="auto">
            <a:xfrm>
              <a:off x="0" y="3922913"/>
              <a:ext cx="2500261" cy="918554"/>
            </a:xfrm>
            <a:custGeom>
              <a:avLst/>
              <a:gdLst/>
              <a:ahLst/>
              <a:cxnLst/>
              <a:rect l="l" t="t" r="r" b="b"/>
              <a:pathLst>
                <a:path w="2500261" h="918554">
                  <a:moveTo>
                    <a:pt x="0" y="0"/>
                  </a:moveTo>
                  <a:lnTo>
                    <a:pt x="707373" y="0"/>
                  </a:lnTo>
                  <a:lnTo>
                    <a:pt x="796934" y="0"/>
                  </a:lnTo>
                  <a:lnTo>
                    <a:pt x="964293" y="0"/>
                  </a:lnTo>
                  <a:lnTo>
                    <a:pt x="1243481" y="0"/>
                  </a:lnTo>
                  <a:lnTo>
                    <a:pt x="1504307" y="0"/>
                  </a:lnTo>
                  <a:lnTo>
                    <a:pt x="1761227" y="0"/>
                  </a:lnTo>
                  <a:lnTo>
                    <a:pt x="2040415" y="0"/>
                  </a:lnTo>
                  <a:lnTo>
                    <a:pt x="2500261" y="459847"/>
                  </a:lnTo>
                  <a:lnTo>
                    <a:pt x="2040415" y="918554"/>
                  </a:lnTo>
                  <a:lnTo>
                    <a:pt x="1761227" y="918554"/>
                  </a:lnTo>
                  <a:lnTo>
                    <a:pt x="1504307" y="918554"/>
                  </a:lnTo>
                  <a:lnTo>
                    <a:pt x="1243481" y="918554"/>
                  </a:lnTo>
                  <a:lnTo>
                    <a:pt x="964293" y="918554"/>
                  </a:lnTo>
                  <a:lnTo>
                    <a:pt x="796934" y="918554"/>
                  </a:lnTo>
                  <a:lnTo>
                    <a:pt x="707373" y="918554"/>
                  </a:lnTo>
                  <a:lnTo>
                    <a:pt x="0" y="918554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</p:grpSp>
      <p:sp>
        <p:nvSpPr>
          <p:cNvPr id="13" name="矩形 12"/>
          <p:cNvSpPr/>
          <p:nvPr/>
        </p:nvSpPr>
        <p:spPr>
          <a:xfrm>
            <a:off x="6386401" y="968211"/>
            <a:ext cx="2695430" cy="1840843"/>
          </a:xfrm>
          <a:prstGeom prst="rect">
            <a:avLst/>
          </a:prstGeom>
        </p:spPr>
        <p:txBody>
          <a:bodyPr wrap="square" lIns="67391" tIns="33696" rIns="67391" bIns="33696">
            <a:spAutoFit/>
          </a:bodyPr>
          <a:lstStyle/>
          <a:p>
            <a:pPr>
              <a:lnSpc>
                <a:spcPct val="120000"/>
              </a:lnSpc>
            </a:pPr>
            <a:r>
              <a:rPr lang="tr-TR" altLang="zh-CN" sz="3200" b="1" dirty="0">
                <a:solidFill>
                  <a:srgbClr val="B81A4D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HEDEF BELİRLEME ÇALIŞMALARI</a:t>
            </a:r>
          </a:p>
        </p:txBody>
      </p:sp>
      <p:sp>
        <p:nvSpPr>
          <p:cNvPr id="69" name="텍스트 개체 틀 80"/>
          <p:cNvSpPr txBox="1">
            <a:spLocks/>
          </p:cNvSpPr>
          <p:nvPr/>
        </p:nvSpPr>
        <p:spPr>
          <a:xfrm>
            <a:off x="1711786" y="51512"/>
            <a:ext cx="10305249" cy="688975"/>
          </a:xfrm>
          <a:prstGeom prst="rect">
            <a:avLst/>
          </a:prstGeom>
        </p:spPr>
        <p:txBody>
          <a:bodyPr/>
          <a:lstStyle>
            <a:lvl1pPr marL="457200" indent="-4572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altLang="zh-CN" sz="3600" b="1" dirty="0">
                <a:solidFill>
                  <a:srgbClr val="6C4C8B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Sınav ve Soru Rehberliği - Motivasyon Atölyeleri</a:t>
            </a:r>
          </a:p>
          <a:p>
            <a:pPr marL="0" indent="0">
              <a:buNone/>
            </a:pPr>
            <a:r>
              <a:rPr lang="tr-TR" altLang="zh-CN" sz="3600" b="1" dirty="0">
                <a:solidFill>
                  <a:srgbClr val="6C4C8B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0" r="9583"/>
          <a:stretch/>
        </p:blipFill>
        <p:spPr>
          <a:xfrm>
            <a:off x="9014579" y="4323858"/>
            <a:ext cx="2545747" cy="2390281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648" y="1075538"/>
            <a:ext cx="2478052" cy="247805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173" y="3075892"/>
            <a:ext cx="6073054" cy="443270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67" y="1071295"/>
            <a:ext cx="3253925" cy="4666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8052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직선 연결선 76"/>
          <p:cNvCxnSpPr/>
          <p:nvPr/>
        </p:nvCxnSpPr>
        <p:spPr>
          <a:xfrm flipH="1">
            <a:off x="4107" y="681875"/>
            <a:ext cx="1218408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-25400" y="307975"/>
            <a:ext cx="1629410" cy="232410"/>
            <a:chOff x="12" y="410"/>
            <a:chExt cx="2566" cy="680"/>
          </a:xfrm>
        </p:grpSpPr>
        <p:sp>
          <p:nvSpPr>
            <p:cNvPr id="19" name="矩形 18"/>
            <p:cNvSpPr/>
            <p:nvPr/>
          </p:nvSpPr>
          <p:spPr>
            <a:xfrm>
              <a:off x="2111" y="410"/>
              <a:ext cx="115" cy="680"/>
            </a:xfrm>
            <a:prstGeom prst="rect">
              <a:avLst/>
            </a:prstGeom>
            <a:solidFill>
              <a:srgbClr val="B81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478" y="735"/>
              <a:ext cx="100" cy="35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2" y="410"/>
              <a:ext cx="2003" cy="680"/>
            </a:xfrm>
            <a:prstGeom prst="rect">
              <a:avLst/>
            </a:prstGeom>
            <a:solidFill>
              <a:srgbClr val="F487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312" y="576"/>
              <a:ext cx="120" cy="514"/>
            </a:xfrm>
            <a:prstGeom prst="rect">
              <a:avLst/>
            </a:prstGeom>
            <a:solidFill>
              <a:srgbClr val="BDA8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</p:grpSp>
      <p:grpSp>
        <p:nvGrpSpPr>
          <p:cNvPr id="68" name="그룹 67"/>
          <p:cNvGrpSpPr/>
          <p:nvPr/>
        </p:nvGrpSpPr>
        <p:grpSpPr>
          <a:xfrm>
            <a:off x="5591970" y="1224049"/>
            <a:ext cx="6280785" cy="2959735"/>
            <a:chOff x="0" y="2961196"/>
            <a:chExt cx="3990352" cy="1880271"/>
          </a:xfrm>
        </p:grpSpPr>
        <p:sp>
          <p:nvSpPr>
            <p:cNvPr id="34" name="Freeform 114"/>
            <p:cNvSpPr/>
            <p:nvPr/>
          </p:nvSpPr>
          <p:spPr bwMode="auto">
            <a:xfrm flipH="1">
              <a:off x="3076025" y="2961198"/>
              <a:ext cx="913194" cy="913194"/>
            </a:xfrm>
            <a:custGeom>
              <a:avLst/>
              <a:gdLst>
                <a:gd name="T0" fmla="*/ 806 w 806"/>
                <a:gd name="T1" fmla="*/ 0 h 806"/>
                <a:gd name="T2" fmla="*/ 0 w 806"/>
                <a:gd name="T3" fmla="*/ 806 h 806"/>
                <a:gd name="T4" fmla="*/ 806 w 806"/>
                <a:gd name="T5" fmla="*/ 806 h 806"/>
                <a:gd name="T6" fmla="*/ 806 w 806"/>
                <a:gd name="T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0"/>
                  </a:moveTo>
                  <a:lnTo>
                    <a:pt x="0" y="806"/>
                  </a:lnTo>
                  <a:lnTo>
                    <a:pt x="806" y="806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B81A4D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5" name="Freeform 115"/>
            <p:cNvSpPr/>
            <p:nvPr/>
          </p:nvSpPr>
          <p:spPr bwMode="auto">
            <a:xfrm flipH="1">
              <a:off x="2111845" y="2961198"/>
              <a:ext cx="913194" cy="913194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0 w 806"/>
                <a:gd name="T5" fmla="*/ 806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0" y="806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6" name="Freeform 117"/>
            <p:cNvSpPr/>
            <p:nvPr/>
          </p:nvSpPr>
          <p:spPr bwMode="auto">
            <a:xfrm flipH="1">
              <a:off x="2111845" y="3926511"/>
              <a:ext cx="913194" cy="914327"/>
            </a:xfrm>
            <a:custGeom>
              <a:avLst/>
              <a:gdLst>
                <a:gd name="T0" fmla="*/ 0 w 806"/>
                <a:gd name="T1" fmla="*/ 807 h 807"/>
                <a:gd name="T2" fmla="*/ 806 w 806"/>
                <a:gd name="T3" fmla="*/ 0 h 807"/>
                <a:gd name="T4" fmla="*/ 0 w 806"/>
                <a:gd name="T5" fmla="*/ 0 h 807"/>
                <a:gd name="T6" fmla="*/ 0 w 806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807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7" name="Freeform 119"/>
            <p:cNvSpPr/>
            <p:nvPr/>
          </p:nvSpPr>
          <p:spPr bwMode="auto">
            <a:xfrm flipH="1" flipV="1">
              <a:off x="3076025" y="2961196"/>
              <a:ext cx="913194" cy="913194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806 w 806"/>
                <a:gd name="T5" fmla="*/ 806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806" y="806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accent5"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8" name="Freeform 120"/>
            <p:cNvSpPr/>
            <p:nvPr/>
          </p:nvSpPr>
          <p:spPr bwMode="auto">
            <a:xfrm flipH="1">
              <a:off x="3076024" y="3926511"/>
              <a:ext cx="914328" cy="914327"/>
            </a:xfrm>
            <a:custGeom>
              <a:avLst/>
              <a:gdLst>
                <a:gd name="T0" fmla="*/ 807 w 807"/>
                <a:gd name="T1" fmla="*/ 807 h 807"/>
                <a:gd name="T2" fmla="*/ 0 w 807"/>
                <a:gd name="T3" fmla="*/ 0 h 807"/>
                <a:gd name="T4" fmla="*/ 807 w 807"/>
                <a:gd name="T5" fmla="*/ 0 h 807"/>
                <a:gd name="T6" fmla="*/ 807 w 807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7" h="807">
                  <a:moveTo>
                    <a:pt x="807" y="807"/>
                  </a:moveTo>
                  <a:lnTo>
                    <a:pt x="0" y="0"/>
                  </a:lnTo>
                  <a:lnTo>
                    <a:pt x="807" y="0"/>
                  </a:lnTo>
                  <a:lnTo>
                    <a:pt x="807" y="807"/>
                  </a:lnTo>
                  <a:close/>
                </a:path>
              </a:pathLst>
            </a:custGeom>
            <a:solidFill>
              <a:srgbClr val="F4879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00000">
              <a:off x="2553557" y="3721853"/>
              <a:ext cx="282311" cy="782544"/>
            </a:xfrm>
            <a:prstGeom prst="rect">
              <a:avLst/>
            </a:prstGeom>
          </p:spPr>
        </p:pic>
        <p:sp>
          <p:nvSpPr>
            <p:cNvPr id="40" name="Freeform 118"/>
            <p:cNvSpPr/>
            <p:nvPr/>
          </p:nvSpPr>
          <p:spPr bwMode="auto">
            <a:xfrm flipH="1">
              <a:off x="2111845" y="3926511"/>
              <a:ext cx="913194" cy="914327"/>
            </a:xfrm>
            <a:custGeom>
              <a:avLst/>
              <a:gdLst>
                <a:gd name="T0" fmla="*/ 0 w 806"/>
                <a:gd name="T1" fmla="*/ 0 h 807"/>
                <a:gd name="T2" fmla="*/ 806 w 806"/>
                <a:gd name="T3" fmla="*/ 807 h 807"/>
                <a:gd name="T4" fmla="*/ 0 w 806"/>
                <a:gd name="T5" fmla="*/ 807 h 807"/>
                <a:gd name="T6" fmla="*/ 0 w 806"/>
                <a:gd name="T7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0"/>
                  </a:moveTo>
                  <a:lnTo>
                    <a:pt x="806" y="807"/>
                  </a:lnTo>
                  <a:lnTo>
                    <a:pt x="0" y="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41" name="그림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 flipV="1">
              <a:off x="2525820" y="3365102"/>
              <a:ext cx="320464" cy="782543"/>
            </a:xfrm>
            <a:prstGeom prst="rect">
              <a:avLst/>
            </a:prstGeom>
          </p:spPr>
        </p:pic>
        <p:sp>
          <p:nvSpPr>
            <p:cNvPr id="42" name="Freeform 116"/>
            <p:cNvSpPr/>
            <p:nvPr/>
          </p:nvSpPr>
          <p:spPr bwMode="auto">
            <a:xfrm flipH="1">
              <a:off x="2111845" y="2961197"/>
              <a:ext cx="913194" cy="913194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0 w 806"/>
                <a:gd name="T5" fmla="*/ 0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rgbClr val="F4879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43" name="Freeform 42"/>
            <p:cNvSpPr/>
            <p:nvPr/>
          </p:nvSpPr>
          <p:spPr bwMode="auto">
            <a:xfrm flipH="1">
              <a:off x="3075682" y="4183573"/>
              <a:ext cx="179451" cy="613216"/>
            </a:xfrm>
            <a:custGeom>
              <a:avLst/>
              <a:gdLst>
                <a:gd name="T0" fmla="*/ 74 w 163"/>
                <a:gd name="T1" fmla="*/ 186 h 557"/>
                <a:gd name="T2" fmla="*/ 76 w 163"/>
                <a:gd name="T3" fmla="*/ 166 h 557"/>
                <a:gd name="T4" fmla="*/ 82 w 163"/>
                <a:gd name="T5" fmla="*/ 147 h 557"/>
                <a:gd name="T6" fmla="*/ 89 w 163"/>
                <a:gd name="T7" fmla="*/ 129 h 557"/>
                <a:gd name="T8" fmla="*/ 100 w 163"/>
                <a:gd name="T9" fmla="*/ 115 h 557"/>
                <a:gd name="T10" fmla="*/ 113 w 163"/>
                <a:gd name="T11" fmla="*/ 101 h 557"/>
                <a:gd name="T12" fmla="*/ 128 w 163"/>
                <a:gd name="T13" fmla="*/ 90 h 557"/>
                <a:gd name="T14" fmla="*/ 145 w 163"/>
                <a:gd name="T15" fmla="*/ 81 h 557"/>
                <a:gd name="T16" fmla="*/ 163 w 163"/>
                <a:gd name="T17" fmla="*/ 76 h 557"/>
                <a:gd name="T18" fmla="*/ 163 w 163"/>
                <a:gd name="T19" fmla="*/ 0 h 557"/>
                <a:gd name="T20" fmla="*/ 130 w 163"/>
                <a:gd name="T21" fmla="*/ 7 h 557"/>
                <a:gd name="T22" fmla="*/ 99 w 163"/>
                <a:gd name="T23" fmla="*/ 21 h 557"/>
                <a:gd name="T24" fmla="*/ 71 w 163"/>
                <a:gd name="T25" fmla="*/ 38 h 557"/>
                <a:gd name="T26" fmla="*/ 47 w 163"/>
                <a:gd name="T27" fmla="*/ 61 h 557"/>
                <a:gd name="T28" fmla="*/ 27 w 163"/>
                <a:gd name="T29" fmla="*/ 88 h 557"/>
                <a:gd name="T30" fmla="*/ 13 w 163"/>
                <a:gd name="T31" fmla="*/ 118 h 557"/>
                <a:gd name="T32" fmla="*/ 3 w 163"/>
                <a:gd name="T33" fmla="*/ 150 h 557"/>
                <a:gd name="T34" fmla="*/ 0 w 163"/>
                <a:gd name="T35" fmla="*/ 186 h 557"/>
                <a:gd name="T36" fmla="*/ 1 w 163"/>
                <a:gd name="T37" fmla="*/ 202 h 557"/>
                <a:gd name="T38" fmla="*/ 10 w 163"/>
                <a:gd name="T39" fmla="*/ 242 h 557"/>
                <a:gd name="T40" fmla="*/ 27 w 163"/>
                <a:gd name="T41" fmla="*/ 289 h 557"/>
                <a:gd name="T42" fmla="*/ 63 w 163"/>
                <a:gd name="T43" fmla="*/ 369 h 557"/>
                <a:gd name="T44" fmla="*/ 116 w 163"/>
                <a:gd name="T45" fmla="*/ 473 h 557"/>
                <a:gd name="T46" fmla="*/ 163 w 163"/>
                <a:gd name="T47" fmla="*/ 557 h 557"/>
                <a:gd name="T48" fmla="*/ 163 w 163"/>
                <a:gd name="T49" fmla="*/ 295 h 557"/>
                <a:gd name="T50" fmla="*/ 145 w 163"/>
                <a:gd name="T51" fmla="*/ 289 h 557"/>
                <a:gd name="T52" fmla="*/ 128 w 163"/>
                <a:gd name="T53" fmla="*/ 281 h 557"/>
                <a:gd name="T54" fmla="*/ 113 w 163"/>
                <a:gd name="T55" fmla="*/ 270 h 557"/>
                <a:gd name="T56" fmla="*/ 100 w 163"/>
                <a:gd name="T57" fmla="*/ 257 h 557"/>
                <a:gd name="T58" fmla="*/ 89 w 163"/>
                <a:gd name="T59" fmla="*/ 241 h 557"/>
                <a:gd name="T60" fmla="*/ 82 w 163"/>
                <a:gd name="T61" fmla="*/ 224 h 557"/>
                <a:gd name="T62" fmla="*/ 76 w 163"/>
                <a:gd name="T63" fmla="*/ 205 h 557"/>
                <a:gd name="T64" fmla="*/ 74 w 163"/>
                <a:gd name="T65" fmla="*/ 186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557">
                  <a:moveTo>
                    <a:pt x="74" y="186"/>
                  </a:moveTo>
                  <a:lnTo>
                    <a:pt x="74" y="186"/>
                  </a:lnTo>
                  <a:lnTo>
                    <a:pt x="75" y="175"/>
                  </a:lnTo>
                  <a:lnTo>
                    <a:pt x="76" y="166"/>
                  </a:lnTo>
                  <a:lnTo>
                    <a:pt x="78" y="157"/>
                  </a:lnTo>
                  <a:lnTo>
                    <a:pt x="82" y="147"/>
                  </a:lnTo>
                  <a:lnTo>
                    <a:pt x="85" y="138"/>
                  </a:lnTo>
                  <a:lnTo>
                    <a:pt x="89" y="129"/>
                  </a:lnTo>
                  <a:lnTo>
                    <a:pt x="94" y="122"/>
                  </a:lnTo>
                  <a:lnTo>
                    <a:pt x="100" y="115"/>
                  </a:lnTo>
                  <a:lnTo>
                    <a:pt x="107" y="108"/>
                  </a:lnTo>
                  <a:lnTo>
                    <a:pt x="113" y="101"/>
                  </a:lnTo>
                  <a:lnTo>
                    <a:pt x="120" y="95"/>
                  </a:lnTo>
                  <a:lnTo>
                    <a:pt x="128" y="90"/>
                  </a:lnTo>
                  <a:lnTo>
                    <a:pt x="136" y="86"/>
                  </a:lnTo>
                  <a:lnTo>
                    <a:pt x="145" y="81"/>
                  </a:lnTo>
                  <a:lnTo>
                    <a:pt x="154" y="78"/>
                  </a:lnTo>
                  <a:lnTo>
                    <a:pt x="163" y="76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46" y="3"/>
                  </a:lnTo>
                  <a:lnTo>
                    <a:pt x="130" y="7"/>
                  </a:lnTo>
                  <a:lnTo>
                    <a:pt x="114" y="13"/>
                  </a:lnTo>
                  <a:lnTo>
                    <a:pt x="99" y="21"/>
                  </a:lnTo>
                  <a:lnTo>
                    <a:pt x="85" y="29"/>
                  </a:lnTo>
                  <a:lnTo>
                    <a:pt x="71" y="38"/>
                  </a:lnTo>
                  <a:lnTo>
                    <a:pt x="59" y="50"/>
                  </a:lnTo>
                  <a:lnTo>
                    <a:pt x="47" y="61"/>
                  </a:lnTo>
                  <a:lnTo>
                    <a:pt x="37" y="74"/>
                  </a:lnTo>
                  <a:lnTo>
                    <a:pt x="27" y="88"/>
                  </a:lnTo>
                  <a:lnTo>
                    <a:pt x="19" y="102"/>
                  </a:lnTo>
                  <a:lnTo>
                    <a:pt x="13" y="118"/>
                  </a:lnTo>
                  <a:lnTo>
                    <a:pt x="7" y="134"/>
                  </a:lnTo>
                  <a:lnTo>
                    <a:pt x="3" y="150"/>
                  </a:lnTo>
                  <a:lnTo>
                    <a:pt x="1" y="168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1" y="202"/>
                  </a:lnTo>
                  <a:lnTo>
                    <a:pt x="5" y="220"/>
                  </a:lnTo>
                  <a:lnTo>
                    <a:pt x="10" y="242"/>
                  </a:lnTo>
                  <a:lnTo>
                    <a:pt x="19" y="265"/>
                  </a:lnTo>
                  <a:lnTo>
                    <a:pt x="27" y="289"/>
                  </a:lnTo>
                  <a:lnTo>
                    <a:pt x="39" y="316"/>
                  </a:lnTo>
                  <a:lnTo>
                    <a:pt x="63" y="369"/>
                  </a:lnTo>
                  <a:lnTo>
                    <a:pt x="90" y="422"/>
                  </a:lnTo>
                  <a:lnTo>
                    <a:pt x="116" y="473"/>
                  </a:lnTo>
                  <a:lnTo>
                    <a:pt x="142" y="519"/>
                  </a:lnTo>
                  <a:lnTo>
                    <a:pt x="163" y="557"/>
                  </a:lnTo>
                  <a:lnTo>
                    <a:pt x="163" y="295"/>
                  </a:lnTo>
                  <a:lnTo>
                    <a:pt x="163" y="295"/>
                  </a:lnTo>
                  <a:lnTo>
                    <a:pt x="154" y="293"/>
                  </a:lnTo>
                  <a:lnTo>
                    <a:pt x="145" y="289"/>
                  </a:lnTo>
                  <a:lnTo>
                    <a:pt x="136" y="285"/>
                  </a:lnTo>
                  <a:lnTo>
                    <a:pt x="128" y="281"/>
                  </a:lnTo>
                  <a:lnTo>
                    <a:pt x="120" y="276"/>
                  </a:lnTo>
                  <a:lnTo>
                    <a:pt x="113" y="270"/>
                  </a:lnTo>
                  <a:lnTo>
                    <a:pt x="107" y="263"/>
                  </a:lnTo>
                  <a:lnTo>
                    <a:pt x="100" y="257"/>
                  </a:lnTo>
                  <a:lnTo>
                    <a:pt x="94" y="249"/>
                  </a:lnTo>
                  <a:lnTo>
                    <a:pt x="89" y="241"/>
                  </a:lnTo>
                  <a:lnTo>
                    <a:pt x="85" y="233"/>
                  </a:lnTo>
                  <a:lnTo>
                    <a:pt x="82" y="224"/>
                  </a:lnTo>
                  <a:lnTo>
                    <a:pt x="78" y="215"/>
                  </a:lnTo>
                  <a:lnTo>
                    <a:pt x="76" y="205"/>
                  </a:lnTo>
                  <a:lnTo>
                    <a:pt x="75" y="195"/>
                  </a:lnTo>
                  <a:lnTo>
                    <a:pt x="74" y="186"/>
                  </a:lnTo>
                  <a:lnTo>
                    <a:pt x="74" y="186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44" name="Freeform 40"/>
            <p:cNvSpPr/>
            <p:nvPr/>
          </p:nvSpPr>
          <p:spPr bwMode="auto">
            <a:xfrm flipH="1">
              <a:off x="2845588" y="4183573"/>
              <a:ext cx="179451" cy="613216"/>
            </a:xfrm>
            <a:custGeom>
              <a:avLst/>
              <a:gdLst>
                <a:gd name="T0" fmla="*/ 0 w 163"/>
                <a:gd name="T1" fmla="*/ 76 h 557"/>
                <a:gd name="T2" fmla="*/ 10 w 163"/>
                <a:gd name="T3" fmla="*/ 78 h 557"/>
                <a:gd name="T4" fmla="*/ 27 w 163"/>
                <a:gd name="T5" fmla="*/ 86 h 557"/>
                <a:gd name="T6" fmla="*/ 43 w 163"/>
                <a:gd name="T7" fmla="*/ 95 h 557"/>
                <a:gd name="T8" fmla="*/ 57 w 163"/>
                <a:gd name="T9" fmla="*/ 108 h 557"/>
                <a:gd name="T10" fmla="*/ 69 w 163"/>
                <a:gd name="T11" fmla="*/ 122 h 557"/>
                <a:gd name="T12" fmla="*/ 79 w 163"/>
                <a:gd name="T13" fmla="*/ 138 h 557"/>
                <a:gd name="T14" fmla="*/ 85 w 163"/>
                <a:gd name="T15" fmla="*/ 157 h 557"/>
                <a:gd name="T16" fmla="*/ 88 w 163"/>
                <a:gd name="T17" fmla="*/ 175 h 557"/>
                <a:gd name="T18" fmla="*/ 89 w 163"/>
                <a:gd name="T19" fmla="*/ 186 h 557"/>
                <a:gd name="T20" fmla="*/ 87 w 163"/>
                <a:gd name="T21" fmla="*/ 205 h 557"/>
                <a:gd name="T22" fmla="*/ 82 w 163"/>
                <a:gd name="T23" fmla="*/ 224 h 557"/>
                <a:gd name="T24" fmla="*/ 74 w 163"/>
                <a:gd name="T25" fmla="*/ 241 h 557"/>
                <a:gd name="T26" fmla="*/ 63 w 163"/>
                <a:gd name="T27" fmla="*/ 257 h 557"/>
                <a:gd name="T28" fmla="*/ 50 w 163"/>
                <a:gd name="T29" fmla="*/ 270 h 557"/>
                <a:gd name="T30" fmla="*/ 36 w 163"/>
                <a:gd name="T31" fmla="*/ 281 h 557"/>
                <a:gd name="T32" fmla="*/ 18 w 163"/>
                <a:gd name="T33" fmla="*/ 289 h 557"/>
                <a:gd name="T34" fmla="*/ 0 w 163"/>
                <a:gd name="T35" fmla="*/ 295 h 557"/>
                <a:gd name="T36" fmla="*/ 0 w 163"/>
                <a:gd name="T37" fmla="*/ 557 h 557"/>
                <a:gd name="T38" fmla="*/ 46 w 163"/>
                <a:gd name="T39" fmla="*/ 473 h 557"/>
                <a:gd name="T40" fmla="*/ 101 w 163"/>
                <a:gd name="T41" fmla="*/ 369 h 557"/>
                <a:gd name="T42" fmla="*/ 136 w 163"/>
                <a:gd name="T43" fmla="*/ 289 h 557"/>
                <a:gd name="T44" fmla="*/ 153 w 163"/>
                <a:gd name="T45" fmla="*/ 242 h 557"/>
                <a:gd name="T46" fmla="*/ 162 w 163"/>
                <a:gd name="T47" fmla="*/ 202 h 557"/>
                <a:gd name="T48" fmla="*/ 163 w 163"/>
                <a:gd name="T49" fmla="*/ 186 h 557"/>
                <a:gd name="T50" fmla="*/ 160 w 163"/>
                <a:gd name="T51" fmla="*/ 150 h 557"/>
                <a:gd name="T52" fmla="*/ 151 w 163"/>
                <a:gd name="T53" fmla="*/ 118 h 557"/>
                <a:gd name="T54" fmla="*/ 136 w 163"/>
                <a:gd name="T55" fmla="*/ 88 h 557"/>
                <a:gd name="T56" fmla="*/ 116 w 163"/>
                <a:gd name="T57" fmla="*/ 61 h 557"/>
                <a:gd name="T58" fmla="*/ 92 w 163"/>
                <a:gd name="T59" fmla="*/ 38 h 557"/>
                <a:gd name="T60" fmla="*/ 64 w 163"/>
                <a:gd name="T61" fmla="*/ 21 h 557"/>
                <a:gd name="T62" fmla="*/ 34 w 163"/>
                <a:gd name="T63" fmla="*/ 7 h 557"/>
                <a:gd name="T64" fmla="*/ 0 w 163"/>
                <a:gd name="T65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557">
                  <a:moveTo>
                    <a:pt x="0" y="0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0" y="78"/>
                  </a:lnTo>
                  <a:lnTo>
                    <a:pt x="18" y="81"/>
                  </a:lnTo>
                  <a:lnTo>
                    <a:pt x="27" y="86"/>
                  </a:lnTo>
                  <a:lnTo>
                    <a:pt x="36" y="90"/>
                  </a:lnTo>
                  <a:lnTo>
                    <a:pt x="43" y="95"/>
                  </a:lnTo>
                  <a:lnTo>
                    <a:pt x="50" y="101"/>
                  </a:lnTo>
                  <a:lnTo>
                    <a:pt x="57" y="108"/>
                  </a:lnTo>
                  <a:lnTo>
                    <a:pt x="63" y="115"/>
                  </a:lnTo>
                  <a:lnTo>
                    <a:pt x="69" y="122"/>
                  </a:lnTo>
                  <a:lnTo>
                    <a:pt x="74" y="129"/>
                  </a:lnTo>
                  <a:lnTo>
                    <a:pt x="79" y="138"/>
                  </a:lnTo>
                  <a:lnTo>
                    <a:pt x="82" y="147"/>
                  </a:lnTo>
                  <a:lnTo>
                    <a:pt x="85" y="157"/>
                  </a:lnTo>
                  <a:lnTo>
                    <a:pt x="87" y="166"/>
                  </a:lnTo>
                  <a:lnTo>
                    <a:pt x="88" y="17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8" y="195"/>
                  </a:lnTo>
                  <a:lnTo>
                    <a:pt x="87" y="205"/>
                  </a:lnTo>
                  <a:lnTo>
                    <a:pt x="85" y="215"/>
                  </a:lnTo>
                  <a:lnTo>
                    <a:pt x="82" y="224"/>
                  </a:lnTo>
                  <a:lnTo>
                    <a:pt x="79" y="233"/>
                  </a:lnTo>
                  <a:lnTo>
                    <a:pt x="74" y="241"/>
                  </a:lnTo>
                  <a:lnTo>
                    <a:pt x="69" y="249"/>
                  </a:lnTo>
                  <a:lnTo>
                    <a:pt x="63" y="257"/>
                  </a:lnTo>
                  <a:lnTo>
                    <a:pt x="57" y="263"/>
                  </a:lnTo>
                  <a:lnTo>
                    <a:pt x="50" y="270"/>
                  </a:lnTo>
                  <a:lnTo>
                    <a:pt x="43" y="276"/>
                  </a:lnTo>
                  <a:lnTo>
                    <a:pt x="36" y="281"/>
                  </a:lnTo>
                  <a:lnTo>
                    <a:pt x="27" y="285"/>
                  </a:lnTo>
                  <a:lnTo>
                    <a:pt x="18" y="289"/>
                  </a:lnTo>
                  <a:lnTo>
                    <a:pt x="10" y="293"/>
                  </a:lnTo>
                  <a:lnTo>
                    <a:pt x="0" y="295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21" y="519"/>
                  </a:lnTo>
                  <a:lnTo>
                    <a:pt x="46" y="473"/>
                  </a:lnTo>
                  <a:lnTo>
                    <a:pt x="73" y="422"/>
                  </a:lnTo>
                  <a:lnTo>
                    <a:pt x="101" y="369"/>
                  </a:lnTo>
                  <a:lnTo>
                    <a:pt x="125" y="316"/>
                  </a:lnTo>
                  <a:lnTo>
                    <a:pt x="136" y="289"/>
                  </a:lnTo>
                  <a:lnTo>
                    <a:pt x="145" y="265"/>
                  </a:lnTo>
                  <a:lnTo>
                    <a:pt x="153" y="242"/>
                  </a:lnTo>
                  <a:lnTo>
                    <a:pt x="158" y="220"/>
                  </a:lnTo>
                  <a:lnTo>
                    <a:pt x="162" y="202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2" y="168"/>
                  </a:lnTo>
                  <a:lnTo>
                    <a:pt x="160" y="150"/>
                  </a:lnTo>
                  <a:lnTo>
                    <a:pt x="156" y="134"/>
                  </a:lnTo>
                  <a:lnTo>
                    <a:pt x="151" y="118"/>
                  </a:lnTo>
                  <a:lnTo>
                    <a:pt x="145" y="102"/>
                  </a:lnTo>
                  <a:lnTo>
                    <a:pt x="136" y="88"/>
                  </a:lnTo>
                  <a:lnTo>
                    <a:pt x="127" y="74"/>
                  </a:lnTo>
                  <a:lnTo>
                    <a:pt x="116" y="61"/>
                  </a:lnTo>
                  <a:lnTo>
                    <a:pt x="105" y="50"/>
                  </a:lnTo>
                  <a:lnTo>
                    <a:pt x="92" y="38"/>
                  </a:lnTo>
                  <a:lnTo>
                    <a:pt x="79" y="29"/>
                  </a:lnTo>
                  <a:lnTo>
                    <a:pt x="64" y="21"/>
                  </a:lnTo>
                  <a:lnTo>
                    <a:pt x="49" y="13"/>
                  </a:lnTo>
                  <a:lnTo>
                    <a:pt x="34" y="7"/>
                  </a:lnTo>
                  <a:lnTo>
                    <a:pt x="17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67" name="Freeform 102"/>
            <p:cNvSpPr/>
            <p:nvPr/>
          </p:nvSpPr>
          <p:spPr bwMode="auto">
            <a:xfrm>
              <a:off x="0" y="3922913"/>
              <a:ext cx="2500261" cy="918554"/>
            </a:xfrm>
            <a:custGeom>
              <a:avLst/>
              <a:gdLst/>
              <a:ahLst/>
              <a:cxnLst/>
              <a:rect l="l" t="t" r="r" b="b"/>
              <a:pathLst>
                <a:path w="2500261" h="918554">
                  <a:moveTo>
                    <a:pt x="0" y="0"/>
                  </a:moveTo>
                  <a:lnTo>
                    <a:pt x="707373" y="0"/>
                  </a:lnTo>
                  <a:lnTo>
                    <a:pt x="796934" y="0"/>
                  </a:lnTo>
                  <a:lnTo>
                    <a:pt x="964293" y="0"/>
                  </a:lnTo>
                  <a:lnTo>
                    <a:pt x="1243481" y="0"/>
                  </a:lnTo>
                  <a:lnTo>
                    <a:pt x="1504307" y="0"/>
                  </a:lnTo>
                  <a:lnTo>
                    <a:pt x="1761227" y="0"/>
                  </a:lnTo>
                  <a:lnTo>
                    <a:pt x="2040415" y="0"/>
                  </a:lnTo>
                  <a:lnTo>
                    <a:pt x="2500261" y="459847"/>
                  </a:lnTo>
                  <a:lnTo>
                    <a:pt x="2040415" y="918554"/>
                  </a:lnTo>
                  <a:lnTo>
                    <a:pt x="1761227" y="918554"/>
                  </a:lnTo>
                  <a:lnTo>
                    <a:pt x="1504307" y="918554"/>
                  </a:lnTo>
                  <a:lnTo>
                    <a:pt x="1243481" y="918554"/>
                  </a:lnTo>
                  <a:lnTo>
                    <a:pt x="964293" y="918554"/>
                  </a:lnTo>
                  <a:lnTo>
                    <a:pt x="796934" y="918554"/>
                  </a:lnTo>
                  <a:lnTo>
                    <a:pt x="707373" y="918554"/>
                  </a:lnTo>
                  <a:lnTo>
                    <a:pt x="0" y="918554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</p:grpSp>
      <p:sp>
        <p:nvSpPr>
          <p:cNvPr id="13" name="矩形 12"/>
          <p:cNvSpPr/>
          <p:nvPr/>
        </p:nvSpPr>
        <p:spPr>
          <a:xfrm>
            <a:off x="3804400" y="853879"/>
            <a:ext cx="5107804" cy="606659"/>
          </a:xfrm>
          <a:prstGeom prst="rect">
            <a:avLst/>
          </a:prstGeom>
        </p:spPr>
        <p:txBody>
          <a:bodyPr wrap="square" lIns="67391" tIns="33696" rIns="67391" bIns="33696">
            <a:spAutoFit/>
          </a:bodyPr>
          <a:lstStyle/>
          <a:p>
            <a:pPr>
              <a:lnSpc>
                <a:spcPct val="120000"/>
              </a:lnSpc>
            </a:pPr>
            <a:r>
              <a:rPr lang="tr-TR" altLang="zh-CN" sz="3200" b="1" dirty="0">
                <a:solidFill>
                  <a:srgbClr val="FF0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Sınavda zaman yönetimi</a:t>
            </a:r>
          </a:p>
        </p:txBody>
      </p:sp>
      <p:sp>
        <p:nvSpPr>
          <p:cNvPr id="24" name="텍스트 개체 틀 80"/>
          <p:cNvSpPr txBox="1">
            <a:spLocks/>
          </p:cNvSpPr>
          <p:nvPr/>
        </p:nvSpPr>
        <p:spPr>
          <a:xfrm>
            <a:off x="1711786" y="51512"/>
            <a:ext cx="10305249" cy="688975"/>
          </a:xfrm>
          <a:prstGeom prst="rect">
            <a:avLst/>
          </a:prstGeom>
        </p:spPr>
        <p:txBody>
          <a:bodyPr/>
          <a:lstStyle>
            <a:lvl1pPr marL="457200" indent="-4572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altLang="zh-CN" sz="3600" b="1" dirty="0">
                <a:solidFill>
                  <a:srgbClr val="6C4C8B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Sınav ve Soru Rehberliği - Motivasyon Atölyeleri</a:t>
            </a:r>
          </a:p>
          <a:p>
            <a:pPr marL="0" indent="0">
              <a:buNone/>
            </a:pPr>
            <a:r>
              <a:rPr lang="tr-TR" altLang="zh-CN" sz="3600" b="1" dirty="0">
                <a:solidFill>
                  <a:srgbClr val="6C4C8B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</a:t>
            </a:r>
          </a:p>
        </p:txBody>
      </p:sp>
      <p:pic>
        <p:nvPicPr>
          <p:cNvPr id="26" name="Resim 2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590646"/>
            <a:ext cx="4178236" cy="6267354"/>
          </a:xfrm>
          <a:prstGeom prst="rect">
            <a:avLst/>
          </a:prstGeom>
        </p:spPr>
      </p:pic>
      <p:sp>
        <p:nvSpPr>
          <p:cNvPr id="27" name="Rectangle 2"/>
          <p:cNvSpPr txBox="1">
            <a:spLocks/>
          </p:cNvSpPr>
          <p:nvPr/>
        </p:nvSpPr>
        <p:spPr>
          <a:xfrm>
            <a:off x="140674" y="4963749"/>
            <a:ext cx="3846088" cy="110428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tr-TR" sz="4000" b="1" dirty="0">
                <a:solidFill>
                  <a:srgbClr val="F487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HAYAT, </a:t>
            </a:r>
          </a:p>
          <a:p>
            <a:pPr algn="ctr">
              <a:lnSpc>
                <a:spcPct val="100000"/>
              </a:lnSpc>
              <a:defRPr/>
            </a:pPr>
            <a:r>
              <a:rPr lang="tr-TR" sz="4000" b="1" dirty="0">
                <a:solidFill>
                  <a:srgbClr val="F487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GEÇ KALANI </a:t>
            </a:r>
          </a:p>
          <a:p>
            <a:pPr algn="ctr">
              <a:lnSpc>
                <a:spcPct val="100000"/>
              </a:lnSpc>
              <a:defRPr/>
            </a:pPr>
            <a:r>
              <a:rPr lang="tr-TR" sz="4000" b="1" dirty="0">
                <a:solidFill>
                  <a:srgbClr val="F487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AFFETMEZ!</a:t>
            </a:r>
          </a:p>
        </p:txBody>
      </p:sp>
      <p:pic>
        <p:nvPicPr>
          <p:cNvPr id="28" name="Picture 25" descr="C:\Documents and Settings\Administrator\Desktop\skgp resimler\antreman_125173454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1041" y="4294276"/>
            <a:ext cx="2584059" cy="2451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931" y="4115882"/>
            <a:ext cx="2749398" cy="2630063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B74F7FFD-961E-2334-8C8A-D60CA434E607}"/>
              </a:ext>
            </a:extLst>
          </p:cNvPr>
          <p:cNvSpPr/>
          <p:nvPr/>
        </p:nvSpPr>
        <p:spPr>
          <a:xfrm>
            <a:off x="3379767" y="1973075"/>
            <a:ext cx="68323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/>
              <a:t>Boş zaman yoktur; </a:t>
            </a:r>
          </a:p>
          <a:p>
            <a:pPr algn="ctr"/>
            <a:r>
              <a:rPr lang="tr-TR" sz="6600" b="1" dirty="0">
                <a:solidFill>
                  <a:srgbClr val="C0204C"/>
                </a:solidFill>
              </a:rPr>
              <a:t>boşa geçen </a:t>
            </a:r>
          </a:p>
          <a:p>
            <a:pPr algn="ctr"/>
            <a:r>
              <a:rPr lang="tr-TR" sz="3200" dirty="0"/>
              <a:t>zaman vardır. </a:t>
            </a:r>
          </a:p>
        </p:txBody>
      </p:sp>
    </p:spTree>
    <p:extLst>
      <p:ext uri="{BB962C8B-B14F-4D97-AF65-F5344CB8AC3E}">
        <p14:creationId xmlns:p14="http://schemas.microsoft.com/office/powerpoint/2010/main" val="8863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직선 연결선 76"/>
          <p:cNvCxnSpPr/>
          <p:nvPr/>
        </p:nvCxnSpPr>
        <p:spPr>
          <a:xfrm flipH="1">
            <a:off x="4107" y="681875"/>
            <a:ext cx="1218408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-25400" y="307975"/>
            <a:ext cx="1629410" cy="232410"/>
            <a:chOff x="12" y="410"/>
            <a:chExt cx="2566" cy="680"/>
          </a:xfrm>
        </p:grpSpPr>
        <p:sp>
          <p:nvSpPr>
            <p:cNvPr id="19" name="矩形 18"/>
            <p:cNvSpPr/>
            <p:nvPr/>
          </p:nvSpPr>
          <p:spPr>
            <a:xfrm>
              <a:off x="2111" y="410"/>
              <a:ext cx="115" cy="680"/>
            </a:xfrm>
            <a:prstGeom prst="rect">
              <a:avLst/>
            </a:prstGeom>
            <a:solidFill>
              <a:srgbClr val="B81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478" y="735"/>
              <a:ext cx="100" cy="35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2" y="410"/>
              <a:ext cx="2003" cy="680"/>
            </a:xfrm>
            <a:prstGeom prst="rect">
              <a:avLst/>
            </a:prstGeom>
            <a:solidFill>
              <a:srgbClr val="F487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312" y="576"/>
              <a:ext cx="120" cy="514"/>
            </a:xfrm>
            <a:prstGeom prst="rect">
              <a:avLst/>
            </a:prstGeom>
            <a:solidFill>
              <a:srgbClr val="BDA8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</p:grpSp>
      <p:grpSp>
        <p:nvGrpSpPr>
          <p:cNvPr id="68" name="그룹 67"/>
          <p:cNvGrpSpPr/>
          <p:nvPr/>
        </p:nvGrpSpPr>
        <p:grpSpPr>
          <a:xfrm>
            <a:off x="5591970" y="1224049"/>
            <a:ext cx="6280785" cy="2959735"/>
            <a:chOff x="0" y="2961196"/>
            <a:chExt cx="3990352" cy="1880271"/>
          </a:xfrm>
        </p:grpSpPr>
        <p:sp>
          <p:nvSpPr>
            <p:cNvPr id="34" name="Freeform 114"/>
            <p:cNvSpPr/>
            <p:nvPr/>
          </p:nvSpPr>
          <p:spPr bwMode="auto">
            <a:xfrm flipH="1">
              <a:off x="3076025" y="2961198"/>
              <a:ext cx="913194" cy="913194"/>
            </a:xfrm>
            <a:custGeom>
              <a:avLst/>
              <a:gdLst>
                <a:gd name="T0" fmla="*/ 806 w 806"/>
                <a:gd name="T1" fmla="*/ 0 h 806"/>
                <a:gd name="T2" fmla="*/ 0 w 806"/>
                <a:gd name="T3" fmla="*/ 806 h 806"/>
                <a:gd name="T4" fmla="*/ 806 w 806"/>
                <a:gd name="T5" fmla="*/ 806 h 806"/>
                <a:gd name="T6" fmla="*/ 806 w 806"/>
                <a:gd name="T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0"/>
                  </a:moveTo>
                  <a:lnTo>
                    <a:pt x="0" y="806"/>
                  </a:lnTo>
                  <a:lnTo>
                    <a:pt x="806" y="806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B81A4D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5" name="Freeform 115"/>
            <p:cNvSpPr/>
            <p:nvPr/>
          </p:nvSpPr>
          <p:spPr bwMode="auto">
            <a:xfrm flipH="1">
              <a:off x="2111845" y="2961198"/>
              <a:ext cx="913194" cy="913194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0 w 806"/>
                <a:gd name="T5" fmla="*/ 806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0" y="806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6" name="Freeform 117"/>
            <p:cNvSpPr/>
            <p:nvPr/>
          </p:nvSpPr>
          <p:spPr bwMode="auto">
            <a:xfrm flipH="1">
              <a:off x="2111845" y="3926511"/>
              <a:ext cx="913194" cy="914327"/>
            </a:xfrm>
            <a:custGeom>
              <a:avLst/>
              <a:gdLst>
                <a:gd name="T0" fmla="*/ 0 w 806"/>
                <a:gd name="T1" fmla="*/ 807 h 807"/>
                <a:gd name="T2" fmla="*/ 806 w 806"/>
                <a:gd name="T3" fmla="*/ 0 h 807"/>
                <a:gd name="T4" fmla="*/ 0 w 806"/>
                <a:gd name="T5" fmla="*/ 0 h 807"/>
                <a:gd name="T6" fmla="*/ 0 w 806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807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7" name="Freeform 119"/>
            <p:cNvSpPr/>
            <p:nvPr/>
          </p:nvSpPr>
          <p:spPr bwMode="auto">
            <a:xfrm flipH="1" flipV="1">
              <a:off x="3076025" y="2961196"/>
              <a:ext cx="913194" cy="913194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806 w 806"/>
                <a:gd name="T5" fmla="*/ 806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806" y="806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accent5"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8" name="Freeform 120"/>
            <p:cNvSpPr/>
            <p:nvPr/>
          </p:nvSpPr>
          <p:spPr bwMode="auto">
            <a:xfrm flipH="1">
              <a:off x="3076024" y="3926511"/>
              <a:ext cx="914328" cy="914327"/>
            </a:xfrm>
            <a:custGeom>
              <a:avLst/>
              <a:gdLst>
                <a:gd name="T0" fmla="*/ 807 w 807"/>
                <a:gd name="T1" fmla="*/ 807 h 807"/>
                <a:gd name="T2" fmla="*/ 0 w 807"/>
                <a:gd name="T3" fmla="*/ 0 h 807"/>
                <a:gd name="T4" fmla="*/ 807 w 807"/>
                <a:gd name="T5" fmla="*/ 0 h 807"/>
                <a:gd name="T6" fmla="*/ 807 w 807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7" h="807">
                  <a:moveTo>
                    <a:pt x="807" y="807"/>
                  </a:moveTo>
                  <a:lnTo>
                    <a:pt x="0" y="0"/>
                  </a:lnTo>
                  <a:lnTo>
                    <a:pt x="807" y="0"/>
                  </a:lnTo>
                  <a:lnTo>
                    <a:pt x="807" y="807"/>
                  </a:lnTo>
                  <a:close/>
                </a:path>
              </a:pathLst>
            </a:custGeom>
            <a:solidFill>
              <a:srgbClr val="F4879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00000">
              <a:off x="2553557" y="3721853"/>
              <a:ext cx="282311" cy="782544"/>
            </a:xfrm>
            <a:prstGeom prst="rect">
              <a:avLst/>
            </a:prstGeom>
          </p:spPr>
        </p:pic>
        <p:sp>
          <p:nvSpPr>
            <p:cNvPr id="40" name="Freeform 118"/>
            <p:cNvSpPr/>
            <p:nvPr/>
          </p:nvSpPr>
          <p:spPr bwMode="auto">
            <a:xfrm flipH="1">
              <a:off x="2111845" y="3926511"/>
              <a:ext cx="913194" cy="914327"/>
            </a:xfrm>
            <a:custGeom>
              <a:avLst/>
              <a:gdLst>
                <a:gd name="T0" fmla="*/ 0 w 806"/>
                <a:gd name="T1" fmla="*/ 0 h 807"/>
                <a:gd name="T2" fmla="*/ 806 w 806"/>
                <a:gd name="T3" fmla="*/ 807 h 807"/>
                <a:gd name="T4" fmla="*/ 0 w 806"/>
                <a:gd name="T5" fmla="*/ 807 h 807"/>
                <a:gd name="T6" fmla="*/ 0 w 806"/>
                <a:gd name="T7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0"/>
                  </a:moveTo>
                  <a:lnTo>
                    <a:pt x="806" y="807"/>
                  </a:lnTo>
                  <a:lnTo>
                    <a:pt x="0" y="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41" name="그림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 flipV="1">
              <a:off x="2525820" y="3365102"/>
              <a:ext cx="320464" cy="782543"/>
            </a:xfrm>
            <a:prstGeom prst="rect">
              <a:avLst/>
            </a:prstGeom>
          </p:spPr>
        </p:pic>
        <p:sp>
          <p:nvSpPr>
            <p:cNvPr id="42" name="Freeform 116"/>
            <p:cNvSpPr/>
            <p:nvPr/>
          </p:nvSpPr>
          <p:spPr bwMode="auto">
            <a:xfrm flipH="1">
              <a:off x="2111845" y="2961197"/>
              <a:ext cx="913194" cy="913194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0 w 806"/>
                <a:gd name="T5" fmla="*/ 0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rgbClr val="F4879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43" name="Freeform 42"/>
            <p:cNvSpPr/>
            <p:nvPr/>
          </p:nvSpPr>
          <p:spPr bwMode="auto">
            <a:xfrm flipH="1">
              <a:off x="3075682" y="4183573"/>
              <a:ext cx="179451" cy="613216"/>
            </a:xfrm>
            <a:custGeom>
              <a:avLst/>
              <a:gdLst>
                <a:gd name="T0" fmla="*/ 74 w 163"/>
                <a:gd name="T1" fmla="*/ 186 h 557"/>
                <a:gd name="T2" fmla="*/ 76 w 163"/>
                <a:gd name="T3" fmla="*/ 166 h 557"/>
                <a:gd name="T4" fmla="*/ 82 w 163"/>
                <a:gd name="T5" fmla="*/ 147 h 557"/>
                <a:gd name="T6" fmla="*/ 89 w 163"/>
                <a:gd name="T7" fmla="*/ 129 h 557"/>
                <a:gd name="T8" fmla="*/ 100 w 163"/>
                <a:gd name="T9" fmla="*/ 115 h 557"/>
                <a:gd name="T10" fmla="*/ 113 w 163"/>
                <a:gd name="T11" fmla="*/ 101 h 557"/>
                <a:gd name="T12" fmla="*/ 128 w 163"/>
                <a:gd name="T13" fmla="*/ 90 h 557"/>
                <a:gd name="T14" fmla="*/ 145 w 163"/>
                <a:gd name="T15" fmla="*/ 81 h 557"/>
                <a:gd name="T16" fmla="*/ 163 w 163"/>
                <a:gd name="T17" fmla="*/ 76 h 557"/>
                <a:gd name="T18" fmla="*/ 163 w 163"/>
                <a:gd name="T19" fmla="*/ 0 h 557"/>
                <a:gd name="T20" fmla="*/ 130 w 163"/>
                <a:gd name="T21" fmla="*/ 7 h 557"/>
                <a:gd name="T22" fmla="*/ 99 w 163"/>
                <a:gd name="T23" fmla="*/ 21 h 557"/>
                <a:gd name="T24" fmla="*/ 71 w 163"/>
                <a:gd name="T25" fmla="*/ 38 h 557"/>
                <a:gd name="T26" fmla="*/ 47 w 163"/>
                <a:gd name="T27" fmla="*/ 61 h 557"/>
                <a:gd name="T28" fmla="*/ 27 w 163"/>
                <a:gd name="T29" fmla="*/ 88 h 557"/>
                <a:gd name="T30" fmla="*/ 13 w 163"/>
                <a:gd name="T31" fmla="*/ 118 h 557"/>
                <a:gd name="T32" fmla="*/ 3 w 163"/>
                <a:gd name="T33" fmla="*/ 150 h 557"/>
                <a:gd name="T34" fmla="*/ 0 w 163"/>
                <a:gd name="T35" fmla="*/ 186 h 557"/>
                <a:gd name="T36" fmla="*/ 1 w 163"/>
                <a:gd name="T37" fmla="*/ 202 h 557"/>
                <a:gd name="T38" fmla="*/ 10 w 163"/>
                <a:gd name="T39" fmla="*/ 242 h 557"/>
                <a:gd name="T40" fmla="*/ 27 w 163"/>
                <a:gd name="T41" fmla="*/ 289 h 557"/>
                <a:gd name="T42" fmla="*/ 63 w 163"/>
                <a:gd name="T43" fmla="*/ 369 h 557"/>
                <a:gd name="T44" fmla="*/ 116 w 163"/>
                <a:gd name="T45" fmla="*/ 473 h 557"/>
                <a:gd name="T46" fmla="*/ 163 w 163"/>
                <a:gd name="T47" fmla="*/ 557 h 557"/>
                <a:gd name="T48" fmla="*/ 163 w 163"/>
                <a:gd name="T49" fmla="*/ 295 h 557"/>
                <a:gd name="T50" fmla="*/ 145 w 163"/>
                <a:gd name="T51" fmla="*/ 289 h 557"/>
                <a:gd name="T52" fmla="*/ 128 w 163"/>
                <a:gd name="T53" fmla="*/ 281 h 557"/>
                <a:gd name="T54" fmla="*/ 113 w 163"/>
                <a:gd name="T55" fmla="*/ 270 h 557"/>
                <a:gd name="T56" fmla="*/ 100 w 163"/>
                <a:gd name="T57" fmla="*/ 257 h 557"/>
                <a:gd name="T58" fmla="*/ 89 w 163"/>
                <a:gd name="T59" fmla="*/ 241 h 557"/>
                <a:gd name="T60" fmla="*/ 82 w 163"/>
                <a:gd name="T61" fmla="*/ 224 h 557"/>
                <a:gd name="T62" fmla="*/ 76 w 163"/>
                <a:gd name="T63" fmla="*/ 205 h 557"/>
                <a:gd name="T64" fmla="*/ 74 w 163"/>
                <a:gd name="T65" fmla="*/ 186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557">
                  <a:moveTo>
                    <a:pt x="74" y="186"/>
                  </a:moveTo>
                  <a:lnTo>
                    <a:pt x="74" y="186"/>
                  </a:lnTo>
                  <a:lnTo>
                    <a:pt x="75" y="175"/>
                  </a:lnTo>
                  <a:lnTo>
                    <a:pt x="76" y="166"/>
                  </a:lnTo>
                  <a:lnTo>
                    <a:pt x="78" y="157"/>
                  </a:lnTo>
                  <a:lnTo>
                    <a:pt x="82" y="147"/>
                  </a:lnTo>
                  <a:lnTo>
                    <a:pt x="85" y="138"/>
                  </a:lnTo>
                  <a:lnTo>
                    <a:pt x="89" y="129"/>
                  </a:lnTo>
                  <a:lnTo>
                    <a:pt x="94" y="122"/>
                  </a:lnTo>
                  <a:lnTo>
                    <a:pt x="100" y="115"/>
                  </a:lnTo>
                  <a:lnTo>
                    <a:pt x="107" y="108"/>
                  </a:lnTo>
                  <a:lnTo>
                    <a:pt x="113" y="101"/>
                  </a:lnTo>
                  <a:lnTo>
                    <a:pt x="120" y="95"/>
                  </a:lnTo>
                  <a:lnTo>
                    <a:pt x="128" y="90"/>
                  </a:lnTo>
                  <a:lnTo>
                    <a:pt x="136" y="86"/>
                  </a:lnTo>
                  <a:lnTo>
                    <a:pt x="145" y="81"/>
                  </a:lnTo>
                  <a:lnTo>
                    <a:pt x="154" y="78"/>
                  </a:lnTo>
                  <a:lnTo>
                    <a:pt x="163" y="76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46" y="3"/>
                  </a:lnTo>
                  <a:lnTo>
                    <a:pt x="130" y="7"/>
                  </a:lnTo>
                  <a:lnTo>
                    <a:pt x="114" y="13"/>
                  </a:lnTo>
                  <a:lnTo>
                    <a:pt x="99" y="21"/>
                  </a:lnTo>
                  <a:lnTo>
                    <a:pt x="85" y="29"/>
                  </a:lnTo>
                  <a:lnTo>
                    <a:pt x="71" y="38"/>
                  </a:lnTo>
                  <a:lnTo>
                    <a:pt x="59" y="50"/>
                  </a:lnTo>
                  <a:lnTo>
                    <a:pt x="47" y="61"/>
                  </a:lnTo>
                  <a:lnTo>
                    <a:pt x="37" y="74"/>
                  </a:lnTo>
                  <a:lnTo>
                    <a:pt x="27" y="88"/>
                  </a:lnTo>
                  <a:lnTo>
                    <a:pt x="19" y="102"/>
                  </a:lnTo>
                  <a:lnTo>
                    <a:pt x="13" y="118"/>
                  </a:lnTo>
                  <a:lnTo>
                    <a:pt x="7" y="134"/>
                  </a:lnTo>
                  <a:lnTo>
                    <a:pt x="3" y="150"/>
                  </a:lnTo>
                  <a:lnTo>
                    <a:pt x="1" y="168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1" y="202"/>
                  </a:lnTo>
                  <a:lnTo>
                    <a:pt x="5" y="220"/>
                  </a:lnTo>
                  <a:lnTo>
                    <a:pt x="10" y="242"/>
                  </a:lnTo>
                  <a:lnTo>
                    <a:pt x="19" y="265"/>
                  </a:lnTo>
                  <a:lnTo>
                    <a:pt x="27" y="289"/>
                  </a:lnTo>
                  <a:lnTo>
                    <a:pt x="39" y="316"/>
                  </a:lnTo>
                  <a:lnTo>
                    <a:pt x="63" y="369"/>
                  </a:lnTo>
                  <a:lnTo>
                    <a:pt x="90" y="422"/>
                  </a:lnTo>
                  <a:lnTo>
                    <a:pt x="116" y="473"/>
                  </a:lnTo>
                  <a:lnTo>
                    <a:pt x="142" y="519"/>
                  </a:lnTo>
                  <a:lnTo>
                    <a:pt x="163" y="557"/>
                  </a:lnTo>
                  <a:lnTo>
                    <a:pt x="163" y="295"/>
                  </a:lnTo>
                  <a:lnTo>
                    <a:pt x="163" y="295"/>
                  </a:lnTo>
                  <a:lnTo>
                    <a:pt x="154" y="293"/>
                  </a:lnTo>
                  <a:lnTo>
                    <a:pt x="145" y="289"/>
                  </a:lnTo>
                  <a:lnTo>
                    <a:pt x="136" y="285"/>
                  </a:lnTo>
                  <a:lnTo>
                    <a:pt x="128" y="281"/>
                  </a:lnTo>
                  <a:lnTo>
                    <a:pt x="120" y="276"/>
                  </a:lnTo>
                  <a:lnTo>
                    <a:pt x="113" y="270"/>
                  </a:lnTo>
                  <a:lnTo>
                    <a:pt x="107" y="263"/>
                  </a:lnTo>
                  <a:lnTo>
                    <a:pt x="100" y="257"/>
                  </a:lnTo>
                  <a:lnTo>
                    <a:pt x="94" y="249"/>
                  </a:lnTo>
                  <a:lnTo>
                    <a:pt x="89" y="241"/>
                  </a:lnTo>
                  <a:lnTo>
                    <a:pt x="85" y="233"/>
                  </a:lnTo>
                  <a:lnTo>
                    <a:pt x="82" y="224"/>
                  </a:lnTo>
                  <a:lnTo>
                    <a:pt x="78" y="215"/>
                  </a:lnTo>
                  <a:lnTo>
                    <a:pt x="76" y="205"/>
                  </a:lnTo>
                  <a:lnTo>
                    <a:pt x="75" y="195"/>
                  </a:lnTo>
                  <a:lnTo>
                    <a:pt x="74" y="186"/>
                  </a:lnTo>
                  <a:lnTo>
                    <a:pt x="74" y="186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44" name="Freeform 40"/>
            <p:cNvSpPr/>
            <p:nvPr/>
          </p:nvSpPr>
          <p:spPr bwMode="auto">
            <a:xfrm flipH="1">
              <a:off x="2845588" y="4183573"/>
              <a:ext cx="179451" cy="613216"/>
            </a:xfrm>
            <a:custGeom>
              <a:avLst/>
              <a:gdLst>
                <a:gd name="T0" fmla="*/ 0 w 163"/>
                <a:gd name="T1" fmla="*/ 76 h 557"/>
                <a:gd name="T2" fmla="*/ 10 w 163"/>
                <a:gd name="T3" fmla="*/ 78 h 557"/>
                <a:gd name="T4" fmla="*/ 27 w 163"/>
                <a:gd name="T5" fmla="*/ 86 h 557"/>
                <a:gd name="T6" fmla="*/ 43 w 163"/>
                <a:gd name="T7" fmla="*/ 95 h 557"/>
                <a:gd name="T8" fmla="*/ 57 w 163"/>
                <a:gd name="T9" fmla="*/ 108 h 557"/>
                <a:gd name="T10" fmla="*/ 69 w 163"/>
                <a:gd name="T11" fmla="*/ 122 h 557"/>
                <a:gd name="T12" fmla="*/ 79 w 163"/>
                <a:gd name="T13" fmla="*/ 138 h 557"/>
                <a:gd name="T14" fmla="*/ 85 w 163"/>
                <a:gd name="T15" fmla="*/ 157 h 557"/>
                <a:gd name="T16" fmla="*/ 88 w 163"/>
                <a:gd name="T17" fmla="*/ 175 h 557"/>
                <a:gd name="T18" fmla="*/ 89 w 163"/>
                <a:gd name="T19" fmla="*/ 186 h 557"/>
                <a:gd name="T20" fmla="*/ 87 w 163"/>
                <a:gd name="T21" fmla="*/ 205 h 557"/>
                <a:gd name="T22" fmla="*/ 82 w 163"/>
                <a:gd name="T23" fmla="*/ 224 h 557"/>
                <a:gd name="T24" fmla="*/ 74 w 163"/>
                <a:gd name="T25" fmla="*/ 241 h 557"/>
                <a:gd name="T26" fmla="*/ 63 w 163"/>
                <a:gd name="T27" fmla="*/ 257 h 557"/>
                <a:gd name="T28" fmla="*/ 50 w 163"/>
                <a:gd name="T29" fmla="*/ 270 h 557"/>
                <a:gd name="T30" fmla="*/ 36 w 163"/>
                <a:gd name="T31" fmla="*/ 281 h 557"/>
                <a:gd name="T32" fmla="*/ 18 w 163"/>
                <a:gd name="T33" fmla="*/ 289 h 557"/>
                <a:gd name="T34" fmla="*/ 0 w 163"/>
                <a:gd name="T35" fmla="*/ 295 h 557"/>
                <a:gd name="T36" fmla="*/ 0 w 163"/>
                <a:gd name="T37" fmla="*/ 557 h 557"/>
                <a:gd name="T38" fmla="*/ 46 w 163"/>
                <a:gd name="T39" fmla="*/ 473 h 557"/>
                <a:gd name="T40" fmla="*/ 101 w 163"/>
                <a:gd name="T41" fmla="*/ 369 h 557"/>
                <a:gd name="T42" fmla="*/ 136 w 163"/>
                <a:gd name="T43" fmla="*/ 289 h 557"/>
                <a:gd name="T44" fmla="*/ 153 w 163"/>
                <a:gd name="T45" fmla="*/ 242 h 557"/>
                <a:gd name="T46" fmla="*/ 162 w 163"/>
                <a:gd name="T47" fmla="*/ 202 h 557"/>
                <a:gd name="T48" fmla="*/ 163 w 163"/>
                <a:gd name="T49" fmla="*/ 186 h 557"/>
                <a:gd name="T50" fmla="*/ 160 w 163"/>
                <a:gd name="T51" fmla="*/ 150 h 557"/>
                <a:gd name="T52" fmla="*/ 151 w 163"/>
                <a:gd name="T53" fmla="*/ 118 h 557"/>
                <a:gd name="T54" fmla="*/ 136 w 163"/>
                <a:gd name="T55" fmla="*/ 88 h 557"/>
                <a:gd name="T56" fmla="*/ 116 w 163"/>
                <a:gd name="T57" fmla="*/ 61 h 557"/>
                <a:gd name="T58" fmla="*/ 92 w 163"/>
                <a:gd name="T59" fmla="*/ 38 h 557"/>
                <a:gd name="T60" fmla="*/ 64 w 163"/>
                <a:gd name="T61" fmla="*/ 21 h 557"/>
                <a:gd name="T62" fmla="*/ 34 w 163"/>
                <a:gd name="T63" fmla="*/ 7 h 557"/>
                <a:gd name="T64" fmla="*/ 0 w 163"/>
                <a:gd name="T65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557">
                  <a:moveTo>
                    <a:pt x="0" y="0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0" y="78"/>
                  </a:lnTo>
                  <a:lnTo>
                    <a:pt x="18" y="81"/>
                  </a:lnTo>
                  <a:lnTo>
                    <a:pt x="27" y="86"/>
                  </a:lnTo>
                  <a:lnTo>
                    <a:pt x="36" y="90"/>
                  </a:lnTo>
                  <a:lnTo>
                    <a:pt x="43" y="95"/>
                  </a:lnTo>
                  <a:lnTo>
                    <a:pt x="50" y="101"/>
                  </a:lnTo>
                  <a:lnTo>
                    <a:pt x="57" y="108"/>
                  </a:lnTo>
                  <a:lnTo>
                    <a:pt x="63" y="115"/>
                  </a:lnTo>
                  <a:lnTo>
                    <a:pt x="69" y="122"/>
                  </a:lnTo>
                  <a:lnTo>
                    <a:pt x="74" y="129"/>
                  </a:lnTo>
                  <a:lnTo>
                    <a:pt x="79" y="138"/>
                  </a:lnTo>
                  <a:lnTo>
                    <a:pt x="82" y="147"/>
                  </a:lnTo>
                  <a:lnTo>
                    <a:pt x="85" y="157"/>
                  </a:lnTo>
                  <a:lnTo>
                    <a:pt x="87" y="166"/>
                  </a:lnTo>
                  <a:lnTo>
                    <a:pt x="88" y="17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8" y="195"/>
                  </a:lnTo>
                  <a:lnTo>
                    <a:pt x="87" y="205"/>
                  </a:lnTo>
                  <a:lnTo>
                    <a:pt x="85" y="215"/>
                  </a:lnTo>
                  <a:lnTo>
                    <a:pt x="82" y="224"/>
                  </a:lnTo>
                  <a:lnTo>
                    <a:pt x="79" y="233"/>
                  </a:lnTo>
                  <a:lnTo>
                    <a:pt x="74" y="241"/>
                  </a:lnTo>
                  <a:lnTo>
                    <a:pt x="69" y="249"/>
                  </a:lnTo>
                  <a:lnTo>
                    <a:pt x="63" y="257"/>
                  </a:lnTo>
                  <a:lnTo>
                    <a:pt x="57" y="263"/>
                  </a:lnTo>
                  <a:lnTo>
                    <a:pt x="50" y="270"/>
                  </a:lnTo>
                  <a:lnTo>
                    <a:pt x="43" y="276"/>
                  </a:lnTo>
                  <a:lnTo>
                    <a:pt x="36" y="281"/>
                  </a:lnTo>
                  <a:lnTo>
                    <a:pt x="27" y="285"/>
                  </a:lnTo>
                  <a:lnTo>
                    <a:pt x="18" y="289"/>
                  </a:lnTo>
                  <a:lnTo>
                    <a:pt x="10" y="293"/>
                  </a:lnTo>
                  <a:lnTo>
                    <a:pt x="0" y="295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21" y="519"/>
                  </a:lnTo>
                  <a:lnTo>
                    <a:pt x="46" y="473"/>
                  </a:lnTo>
                  <a:lnTo>
                    <a:pt x="73" y="422"/>
                  </a:lnTo>
                  <a:lnTo>
                    <a:pt x="101" y="369"/>
                  </a:lnTo>
                  <a:lnTo>
                    <a:pt x="125" y="316"/>
                  </a:lnTo>
                  <a:lnTo>
                    <a:pt x="136" y="289"/>
                  </a:lnTo>
                  <a:lnTo>
                    <a:pt x="145" y="265"/>
                  </a:lnTo>
                  <a:lnTo>
                    <a:pt x="153" y="242"/>
                  </a:lnTo>
                  <a:lnTo>
                    <a:pt x="158" y="220"/>
                  </a:lnTo>
                  <a:lnTo>
                    <a:pt x="162" y="202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2" y="168"/>
                  </a:lnTo>
                  <a:lnTo>
                    <a:pt x="160" y="150"/>
                  </a:lnTo>
                  <a:lnTo>
                    <a:pt x="156" y="134"/>
                  </a:lnTo>
                  <a:lnTo>
                    <a:pt x="151" y="118"/>
                  </a:lnTo>
                  <a:lnTo>
                    <a:pt x="145" y="102"/>
                  </a:lnTo>
                  <a:lnTo>
                    <a:pt x="136" y="88"/>
                  </a:lnTo>
                  <a:lnTo>
                    <a:pt x="127" y="74"/>
                  </a:lnTo>
                  <a:lnTo>
                    <a:pt x="116" y="61"/>
                  </a:lnTo>
                  <a:lnTo>
                    <a:pt x="105" y="50"/>
                  </a:lnTo>
                  <a:lnTo>
                    <a:pt x="92" y="38"/>
                  </a:lnTo>
                  <a:lnTo>
                    <a:pt x="79" y="29"/>
                  </a:lnTo>
                  <a:lnTo>
                    <a:pt x="64" y="21"/>
                  </a:lnTo>
                  <a:lnTo>
                    <a:pt x="49" y="13"/>
                  </a:lnTo>
                  <a:lnTo>
                    <a:pt x="34" y="7"/>
                  </a:lnTo>
                  <a:lnTo>
                    <a:pt x="17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67" name="Freeform 102"/>
            <p:cNvSpPr/>
            <p:nvPr/>
          </p:nvSpPr>
          <p:spPr bwMode="auto">
            <a:xfrm>
              <a:off x="0" y="3922913"/>
              <a:ext cx="2500261" cy="918554"/>
            </a:xfrm>
            <a:custGeom>
              <a:avLst/>
              <a:gdLst/>
              <a:ahLst/>
              <a:cxnLst/>
              <a:rect l="l" t="t" r="r" b="b"/>
              <a:pathLst>
                <a:path w="2500261" h="918554">
                  <a:moveTo>
                    <a:pt x="0" y="0"/>
                  </a:moveTo>
                  <a:lnTo>
                    <a:pt x="707373" y="0"/>
                  </a:lnTo>
                  <a:lnTo>
                    <a:pt x="796934" y="0"/>
                  </a:lnTo>
                  <a:lnTo>
                    <a:pt x="964293" y="0"/>
                  </a:lnTo>
                  <a:lnTo>
                    <a:pt x="1243481" y="0"/>
                  </a:lnTo>
                  <a:lnTo>
                    <a:pt x="1504307" y="0"/>
                  </a:lnTo>
                  <a:lnTo>
                    <a:pt x="1761227" y="0"/>
                  </a:lnTo>
                  <a:lnTo>
                    <a:pt x="2040415" y="0"/>
                  </a:lnTo>
                  <a:lnTo>
                    <a:pt x="2500261" y="459847"/>
                  </a:lnTo>
                  <a:lnTo>
                    <a:pt x="2040415" y="918554"/>
                  </a:lnTo>
                  <a:lnTo>
                    <a:pt x="1761227" y="918554"/>
                  </a:lnTo>
                  <a:lnTo>
                    <a:pt x="1504307" y="918554"/>
                  </a:lnTo>
                  <a:lnTo>
                    <a:pt x="1243481" y="918554"/>
                  </a:lnTo>
                  <a:lnTo>
                    <a:pt x="964293" y="918554"/>
                  </a:lnTo>
                  <a:lnTo>
                    <a:pt x="796934" y="918554"/>
                  </a:lnTo>
                  <a:lnTo>
                    <a:pt x="707373" y="918554"/>
                  </a:lnTo>
                  <a:lnTo>
                    <a:pt x="0" y="918554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</p:grpSp>
      <p:sp>
        <p:nvSpPr>
          <p:cNvPr id="24" name="텍스트 개체 틀 80"/>
          <p:cNvSpPr txBox="1">
            <a:spLocks/>
          </p:cNvSpPr>
          <p:nvPr/>
        </p:nvSpPr>
        <p:spPr>
          <a:xfrm>
            <a:off x="1711786" y="51512"/>
            <a:ext cx="10305249" cy="688975"/>
          </a:xfrm>
          <a:prstGeom prst="rect">
            <a:avLst/>
          </a:prstGeom>
        </p:spPr>
        <p:txBody>
          <a:bodyPr/>
          <a:lstStyle>
            <a:lvl1pPr marL="457200" indent="-4572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altLang="zh-CN" sz="3600" b="1" dirty="0">
                <a:solidFill>
                  <a:srgbClr val="6C4C8B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Sınav ve Soru Rehberliği - Motivasyon Atölyeleri</a:t>
            </a:r>
          </a:p>
          <a:p>
            <a:pPr marL="0" indent="0">
              <a:buNone/>
            </a:pPr>
            <a:r>
              <a:rPr lang="tr-TR" altLang="zh-CN" sz="3600" b="1" dirty="0">
                <a:solidFill>
                  <a:srgbClr val="6C4C8B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</a:t>
            </a:r>
          </a:p>
        </p:txBody>
      </p:sp>
      <p:pic>
        <p:nvPicPr>
          <p:cNvPr id="26" name="Picture 2" descr="Smartphone with speech bubbles paper craft design element | Free ...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84081" y="209264"/>
            <a:ext cx="5670378" cy="523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Metin kutusu 26"/>
          <p:cNvSpPr txBox="1"/>
          <p:nvPr/>
        </p:nvSpPr>
        <p:spPr>
          <a:xfrm>
            <a:off x="4978669" y="1781849"/>
            <a:ext cx="37072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>
                <a:solidFill>
                  <a:srgbClr val="B81A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Aile Desteği </a:t>
            </a:r>
          </a:p>
          <a:p>
            <a:pPr algn="ctr"/>
            <a:r>
              <a:rPr lang="tr-TR" sz="3600" dirty="0">
                <a:solidFill>
                  <a:srgbClr val="B81A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ve Ebeveyn Refleksleri</a:t>
            </a:r>
          </a:p>
        </p:txBody>
      </p:sp>
      <p:sp>
        <p:nvSpPr>
          <p:cNvPr id="28" name="Metin kutusu 27"/>
          <p:cNvSpPr txBox="1"/>
          <p:nvPr/>
        </p:nvSpPr>
        <p:spPr>
          <a:xfrm>
            <a:off x="3801765" y="5176184"/>
            <a:ext cx="6409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>
                <a:solidFill>
                  <a:srgbClr val="F487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VELİ REHBERLİĞİ</a:t>
            </a:r>
          </a:p>
        </p:txBody>
      </p:sp>
      <p:pic>
        <p:nvPicPr>
          <p:cNvPr id="29" name="İçerik Yer Tutucusu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42" y="2444707"/>
            <a:ext cx="3709807" cy="3709807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7827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직선 연결선 76"/>
          <p:cNvCxnSpPr/>
          <p:nvPr/>
        </p:nvCxnSpPr>
        <p:spPr>
          <a:xfrm flipH="1">
            <a:off x="4107" y="681875"/>
            <a:ext cx="1218408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-25400" y="307975"/>
            <a:ext cx="1629410" cy="232410"/>
            <a:chOff x="12" y="410"/>
            <a:chExt cx="2566" cy="680"/>
          </a:xfrm>
        </p:grpSpPr>
        <p:sp>
          <p:nvSpPr>
            <p:cNvPr id="19" name="矩形 18"/>
            <p:cNvSpPr/>
            <p:nvPr/>
          </p:nvSpPr>
          <p:spPr>
            <a:xfrm>
              <a:off x="2111" y="410"/>
              <a:ext cx="115" cy="680"/>
            </a:xfrm>
            <a:prstGeom prst="rect">
              <a:avLst/>
            </a:prstGeom>
            <a:solidFill>
              <a:srgbClr val="B81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478" y="735"/>
              <a:ext cx="100" cy="35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2" y="410"/>
              <a:ext cx="2003" cy="680"/>
            </a:xfrm>
            <a:prstGeom prst="rect">
              <a:avLst/>
            </a:prstGeom>
            <a:solidFill>
              <a:srgbClr val="F487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312" y="576"/>
              <a:ext cx="120" cy="514"/>
            </a:xfrm>
            <a:prstGeom prst="rect">
              <a:avLst/>
            </a:prstGeom>
            <a:solidFill>
              <a:srgbClr val="BDA8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4637405" y="2578100"/>
            <a:ext cx="2956560" cy="2958465"/>
            <a:chOff x="3434467" y="2612719"/>
            <a:chExt cx="2275068" cy="2276442"/>
          </a:xfrm>
        </p:grpSpPr>
        <p:sp>
          <p:nvSpPr>
            <p:cNvPr id="2" name="Freeform 113"/>
            <p:cNvSpPr/>
            <p:nvPr/>
          </p:nvSpPr>
          <p:spPr bwMode="auto">
            <a:xfrm flipH="1">
              <a:off x="4602190" y="2612720"/>
              <a:ext cx="1105973" cy="1105973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806 w 806"/>
                <a:gd name="T5" fmla="*/ 0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806" y="0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rgbClr val="342D57">
                <a:alpha val="20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" name="Freeform 114"/>
            <p:cNvSpPr/>
            <p:nvPr/>
          </p:nvSpPr>
          <p:spPr bwMode="auto">
            <a:xfrm flipH="1">
              <a:off x="4602190" y="2612720"/>
              <a:ext cx="1105973" cy="1105973"/>
            </a:xfrm>
            <a:custGeom>
              <a:avLst/>
              <a:gdLst>
                <a:gd name="T0" fmla="*/ 806 w 806"/>
                <a:gd name="T1" fmla="*/ 0 h 806"/>
                <a:gd name="T2" fmla="*/ 0 w 806"/>
                <a:gd name="T3" fmla="*/ 806 h 806"/>
                <a:gd name="T4" fmla="*/ 806 w 806"/>
                <a:gd name="T5" fmla="*/ 806 h 806"/>
                <a:gd name="T6" fmla="*/ 806 w 806"/>
                <a:gd name="T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0"/>
                  </a:moveTo>
                  <a:lnTo>
                    <a:pt x="0" y="806"/>
                  </a:lnTo>
                  <a:lnTo>
                    <a:pt x="806" y="806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342D5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4" name="Freeform 115"/>
            <p:cNvSpPr/>
            <p:nvPr/>
          </p:nvSpPr>
          <p:spPr bwMode="auto">
            <a:xfrm flipH="1">
              <a:off x="3434467" y="2612720"/>
              <a:ext cx="1105973" cy="1105973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0 w 806"/>
                <a:gd name="T5" fmla="*/ 806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0" y="806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rgbClr val="342D57">
                <a:alpha val="20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5" name="Freeform 117"/>
            <p:cNvSpPr/>
            <p:nvPr/>
          </p:nvSpPr>
          <p:spPr bwMode="auto">
            <a:xfrm flipH="1">
              <a:off x="3434467" y="3781815"/>
              <a:ext cx="1105973" cy="1107346"/>
            </a:xfrm>
            <a:custGeom>
              <a:avLst/>
              <a:gdLst>
                <a:gd name="T0" fmla="*/ 0 w 806"/>
                <a:gd name="T1" fmla="*/ 807 h 807"/>
                <a:gd name="T2" fmla="*/ 806 w 806"/>
                <a:gd name="T3" fmla="*/ 0 h 807"/>
                <a:gd name="T4" fmla="*/ 0 w 806"/>
                <a:gd name="T5" fmla="*/ 0 h 807"/>
                <a:gd name="T6" fmla="*/ 0 w 806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807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7"/>
                  </a:lnTo>
                  <a:close/>
                </a:path>
              </a:pathLst>
            </a:custGeom>
            <a:solidFill>
              <a:srgbClr val="BDA8D1">
                <a:alpha val="20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10" name="Freeform 119"/>
            <p:cNvSpPr/>
            <p:nvPr/>
          </p:nvSpPr>
          <p:spPr bwMode="auto">
            <a:xfrm flipH="1">
              <a:off x="4602190" y="3783186"/>
              <a:ext cx="1105973" cy="1105973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806 w 806"/>
                <a:gd name="T5" fmla="*/ 806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806" y="806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rgbClr val="BDA8D1">
                <a:alpha val="20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24" name="Freeform 120"/>
            <p:cNvSpPr/>
            <p:nvPr/>
          </p:nvSpPr>
          <p:spPr bwMode="auto">
            <a:xfrm flipH="1">
              <a:off x="4602189" y="3781815"/>
              <a:ext cx="1107346" cy="1107346"/>
            </a:xfrm>
            <a:custGeom>
              <a:avLst/>
              <a:gdLst>
                <a:gd name="T0" fmla="*/ 807 w 807"/>
                <a:gd name="T1" fmla="*/ 807 h 807"/>
                <a:gd name="T2" fmla="*/ 0 w 807"/>
                <a:gd name="T3" fmla="*/ 0 h 807"/>
                <a:gd name="T4" fmla="*/ 807 w 807"/>
                <a:gd name="T5" fmla="*/ 0 h 807"/>
                <a:gd name="T6" fmla="*/ 807 w 807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7" h="807">
                  <a:moveTo>
                    <a:pt x="807" y="807"/>
                  </a:moveTo>
                  <a:lnTo>
                    <a:pt x="0" y="0"/>
                  </a:lnTo>
                  <a:lnTo>
                    <a:pt x="807" y="0"/>
                  </a:lnTo>
                  <a:lnTo>
                    <a:pt x="807" y="807"/>
                  </a:lnTo>
                  <a:close/>
                </a:path>
              </a:pathLst>
            </a:custGeom>
            <a:solidFill>
              <a:srgbClr val="BDA8D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00000">
              <a:off x="3969426" y="3533953"/>
              <a:ext cx="341908" cy="947742"/>
            </a:xfrm>
            <a:prstGeom prst="rect">
              <a:avLst/>
            </a:prstGeom>
          </p:spPr>
        </p:pic>
        <p:sp>
          <p:nvSpPr>
            <p:cNvPr id="26" name="Freeform 118"/>
            <p:cNvSpPr/>
            <p:nvPr/>
          </p:nvSpPr>
          <p:spPr bwMode="auto">
            <a:xfrm flipH="1">
              <a:off x="3434467" y="3781815"/>
              <a:ext cx="1105973" cy="1107346"/>
            </a:xfrm>
            <a:custGeom>
              <a:avLst/>
              <a:gdLst>
                <a:gd name="T0" fmla="*/ 0 w 806"/>
                <a:gd name="T1" fmla="*/ 0 h 807"/>
                <a:gd name="T2" fmla="*/ 806 w 806"/>
                <a:gd name="T3" fmla="*/ 807 h 807"/>
                <a:gd name="T4" fmla="*/ 0 w 806"/>
                <a:gd name="T5" fmla="*/ 807 h 807"/>
                <a:gd name="T6" fmla="*/ 0 w 806"/>
                <a:gd name="T7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0"/>
                  </a:moveTo>
                  <a:lnTo>
                    <a:pt x="806" y="807"/>
                  </a:lnTo>
                  <a:lnTo>
                    <a:pt x="0" y="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4C8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 flipV="1">
              <a:off x="3935834" y="3101891"/>
              <a:ext cx="388116" cy="947741"/>
            </a:xfrm>
            <a:prstGeom prst="rect">
              <a:avLst/>
            </a:prstGeom>
          </p:spPr>
        </p:pic>
        <p:sp>
          <p:nvSpPr>
            <p:cNvPr id="28" name="Freeform 116"/>
            <p:cNvSpPr/>
            <p:nvPr/>
          </p:nvSpPr>
          <p:spPr bwMode="auto">
            <a:xfrm flipH="1">
              <a:off x="3434467" y="2612719"/>
              <a:ext cx="1105973" cy="1105973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0 w 806"/>
                <a:gd name="T5" fmla="*/ 0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rgbClr val="BDA8D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29" name="Freeform 36"/>
            <p:cNvSpPr/>
            <p:nvPr/>
          </p:nvSpPr>
          <p:spPr bwMode="auto">
            <a:xfrm flipH="1">
              <a:off x="4356439" y="2772190"/>
              <a:ext cx="184001" cy="574669"/>
            </a:xfrm>
            <a:custGeom>
              <a:avLst/>
              <a:gdLst>
                <a:gd name="T0" fmla="*/ 0 w 138"/>
                <a:gd name="T1" fmla="*/ 0 h 431"/>
                <a:gd name="T2" fmla="*/ 0 w 138"/>
                <a:gd name="T3" fmla="*/ 85 h 431"/>
                <a:gd name="T4" fmla="*/ 0 w 138"/>
                <a:gd name="T5" fmla="*/ 85 h 431"/>
                <a:gd name="T6" fmla="*/ 15 w 138"/>
                <a:gd name="T7" fmla="*/ 96 h 431"/>
                <a:gd name="T8" fmla="*/ 27 w 138"/>
                <a:gd name="T9" fmla="*/ 110 h 431"/>
                <a:gd name="T10" fmla="*/ 38 w 138"/>
                <a:gd name="T11" fmla="*/ 124 h 431"/>
                <a:gd name="T12" fmla="*/ 47 w 138"/>
                <a:gd name="T13" fmla="*/ 141 h 431"/>
                <a:gd name="T14" fmla="*/ 56 w 138"/>
                <a:gd name="T15" fmla="*/ 158 h 431"/>
                <a:gd name="T16" fmla="*/ 61 w 138"/>
                <a:gd name="T17" fmla="*/ 177 h 431"/>
                <a:gd name="T18" fmla="*/ 64 w 138"/>
                <a:gd name="T19" fmla="*/ 195 h 431"/>
                <a:gd name="T20" fmla="*/ 65 w 138"/>
                <a:gd name="T21" fmla="*/ 215 h 431"/>
                <a:gd name="T22" fmla="*/ 65 w 138"/>
                <a:gd name="T23" fmla="*/ 215 h 431"/>
                <a:gd name="T24" fmla="*/ 64 w 138"/>
                <a:gd name="T25" fmla="*/ 235 h 431"/>
                <a:gd name="T26" fmla="*/ 61 w 138"/>
                <a:gd name="T27" fmla="*/ 254 h 431"/>
                <a:gd name="T28" fmla="*/ 56 w 138"/>
                <a:gd name="T29" fmla="*/ 272 h 431"/>
                <a:gd name="T30" fmla="*/ 47 w 138"/>
                <a:gd name="T31" fmla="*/ 290 h 431"/>
                <a:gd name="T32" fmla="*/ 38 w 138"/>
                <a:gd name="T33" fmla="*/ 305 h 431"/>
                <a:gd name="T34" fmla="*/ 27 w 138"/>
                <a:gd name="T35" fmla="*/ 321 h 431"/>
                <a:gd name="T36" fmla="*/ 15 w 138"/>
                <a:gd name="T37" fmla="*/ 333 h 431"/>
                <a:gd name="T38" fmla="*/ 0 w 138"/>
                <a:gd name="T39" fmla="*/ 346 h 431"/>
                <a:gd name="T40" fmla="*/ 0 w 138"/>
                <a:gd name="T41" fmla="*/ 431 h 431"/>
                <a:gd name="T42" fmla="*/ 0 w 138"/>
                <a:gd name="T43" fmla="*/ 431 h 431"/>
                <a:gd name="T44" fmla="*/ 15 w 138"/>
                <a:gd name="T45" fmla="*/ 423 h 431"/>
                <a:gd name="T46" fmla="*/ 30 w 138"/>
                <a:gd name="T47" fmla="*/ 414 h 431"/>
                <a:gd name="T48" fmla="*/ 43 w 138"/>
                <a:gd name="T49" fmla="*/ 405 h 431"/>
                <a:gd name="T50" fmla="*/ 57 w 138"/>
                <a:gd name="T51" fmla="*/ 394 h 431"/>
                <a:gd name="T52" fmla="*/ 68 w 138"/>
                <a:gd name="T53" fmla="*/ 384 h 431"/>
                <a:gd name="T54" fmla="*/ 80 w 138"/>
                <a:gd name="T55" fmla="*/ 371 h 431"/>
                <a:gd name="T56" fmla="*/ 90 w 138"/>
                <a:gd name="T57" fmla="*/ 359 h 431"/>
                <a:gd name="T58" fmla="*/ 100 w 138"/>
                <a:gd name="T59" fmla="*/ 345 h 431"/>
                <a:gd name="T60" fmla="*/ 109 w 138"/>
                <a:gd name="T61" fmla="*/ 330 h 431"/>
                <a:gd name="T62" fmla="*/ 116 w 138"/>
                <a:gd name="T63" fmla="*/ 316 h 431"/>
                <a:gd name="T64" fmla="*/ 123 w 138"/>
                <a:gd name="T65" fmla="*/ 300 h 431"/>
                <a:gd name="T66" fmla="*/ 128 w 138"/>
                <a:gd name="T67" fmla="*/ 283 h 431"/>
                <a:gd name="T68" fmla="*/ 133 w 138"/>
                <a:gd name="T69" fmla="*/ 268 h 431"/>
                <a:gd name="T70" fmla="*/ 136 w 138"/>
                <a:gd name="T71" fmla="*/ 250 h 431"/>
                <a:gd name="T72" fmla="*/ 138 w 138"/>
                <a:gd name="T73" fmla="*/ 233 h 431"/>
                <a:gd name="T74" fmla="*/ 138 w 138"/>
                <a:gd name="T75" fmla="*/ 215 h 431"/>
                <a:gd name="T76" fmla="*/ 138 w 138"/>
                <a:gd name="T77" fmla="*/ 215 h 431"/>
                <a:gd name="T78" fmla="*/ 138 w 138"/>
                <a:gd name="T79" fmla="*/ 198 h 431"/>
                <a:gd name="T80" fmla="*/ 136 w 138"/>
                <a:gd name="T81" fmla="*/ 180 h 431"/>
                <a:gd name="T82" fmla="*/ 133 w 138"/>
                <a:gd name="T83" fmla="*/ 163 h 431"/>
                <a:gd name="T84" fmla="*/ 128 w 138"/>
                <a:gd name="T85" fmla="*/ 146 h 431"/>
                <a:gd name="T86" fmla="*/ 123 w 138"/>
                <a:gd name="T87" fmla="*/ 131 h 431"/>
                <a:gd name="T88" fmla="*/ 116 w 138"/>
                <a:gd name="T89" fmla="*/ 115 h 431"/>
                <a:gd name="T90" fmla="*/ 109 w 138"/>
                <a:gd name="T91" fmla="*/ 100 h 431"/>
                <a:gd name="T92" fmla="*/ 100 w 138"/>
                <a:gd name="T93" fmla="*/ 86 h 431"/>
                <a:gd name="T94" fmla="*/ 90 w 138"/>
                <a:gd name="T95" fmla="*/ 72 h 431"/>
                <a:gd name="T96" fmla="*/ 80 w 138"/>
                <a:gd name="T97" fmla="*/ 60 h 431"/>
                <a:gd name="T98" fmla="*/ 68 w 138"/>
                <a:gd name="T99" fmla="*/ 47 h 431"/>
                <a:gd name="T100" fmla="*/ 57 w 138"/>
                <a:gd name="T101" fmla="*/ 36 h 431"/>
                <a:gd name="T102" fmla="*/ 43 w 138"/>
                <a:gd name="T103" fmla="*/ 25 h 431"/>
                <a:gd name="T104" fmla="*/ 30 w 138"/>
                <a:gd name="T105" fmla="*/ 16 h 431"/>
                <a:gd name="T106" fmla="*/ 15 w 138"/>
                <a:gd name="T107" fmla="*/ 7 h 431"/>
                <a:gd name="T108" fmla="*/ 0 w 138"/>
                <a:gd name="T10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8" h="431">
                  <a:moveTo>
                    <a:pt x="0" y="0"/>
                  </a:moveTo>
                  <a:lnTo>
                    <a:pt x="0" y="85"/>
                  </a:lnTo>
                  <a:lnTo>
                    <a:pt x="0" y="85"/>
                  </a:lnTo>
                  <a:lnTo>
                    <a:pt x="15" y="96"/>
                  </a:lnTo>
                  <a:lnTo>
                    <a:pt x="27" y="110"/>
                  </a:lnTo>
                  <a:lnTo>
                    <a:pt x="38" y="124"/>
                  </a:lnTo>
                  <a:lnTo>
                    <a:pt x="47" y="141"/>
                  </a:lnTo>
                  <a:lnTo>
                    <a:pt x="56" y="158"/>
                  </a:lnTo>
                  <a:lnTo>
                    <a:pt x="61" y="177"/>
                  </a:lnTo>
                  <a:lnTo>
                    <a:pt x="64" y="195"/>
                  </a:lnTo>
                  <a:lnTo>
                    <a:pt x="65" y="215"/>
                  </a:lnTo>
                  <a:lnTo>
                    <a:pt x="65" y="215"/>
                  </a:lnTo>
                  <a:lnTo>
                    <a:pt x="64" y="235"/>
                  </a:lnTo>
                  <a:lnTo>
                    <a:pt x="61" y="254"/>
                  </a:lnTo>
                  <a:lnTo>
                    <a:pt x="56" y="272"/>
                  </a:lnTo>
                  <a:lnTo>
                    <a:pt x="47" y="290"/>
                  </a:lnTo>
                  <a:lnTo>
                    <a:pt x="38" y="305"/>
                  </a:lnTo>
                  <a:lnTo>
                    <a:pt x="27" y="321"/>
                  </a:lnTo>
                  <a:lnTo>
                    <a:pt x="15" y="333"/>
                  </a:lnTo>
                  <a:lnTo>
                    <a:pt x="0" y="346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15" y="423"/>
                  </a:lnTo>
                  <a:lnTo>
                    <a:pt x="30" y="414"/>
                  </a:lnTo>
                  <a:lnTo>
                    <a:pt x="43" y="405"/>
                  </a:lnTo>
                  <a:lnTo>
                    <a:pt x="57" y="394"/>
                  </a:lnTo>
                  <a:lnTo>
                    <a:pt x="68" y="384"/>
                  </a:lnTo>
                  <a:lnTo>
                    <a:pt x="80" y="371"/>
                  </a:lnTo>
                  <a:lnTo>
                    <a:pt x="90" y="359"/>
                  </a:lnTo>
                  <a:lnTo>
                    <a:pt x="100" y="345"/>
                  </a:lnTo>
                  <a:lnTo>
                    <a:pt x="109" y="330"/>
                  </a:lnTo>
                  <a:lnTo>
                    <a:pt x="116" y="316"/>
                  </a:lnTo>
                  <a:lnTo>
                    <a:pt x="123" y="300"/>
                  </a:lnTo>
                  <a:lnTo>
                    <a:pt x="128" y="283"/>
                  </a:lnTo>
                  <a:lnTo>
                    <a:pt x="133" y="268"/>
                  </a:lnTo>
                  <a:lnTo>
                    <a:pt x="136" y="250"/>
                  </a:lnTo>
                  <a:lnTo>
                    <a:pt x="138" y="233"/>
                  </a:lnTo>
                  <a:lnTo>
                    <a:pt x="138" y="215"/>
                  </a:lnTo>
                  <a:lnTo>
                    <a:pt x="138" y="215"/>
                  </a:lnTo>
                  <a:lnTo>
                    <a:pt x="138" y="198"/>
                  </a:lnTo>
                  <a:lnTo>
                    <a:pt x="136" y="180"/>
                  </a:lnTo>
                  <a:lnTo>
                    <a:pt x="133" y="163"/>
                  </a:lnTo>
                  <a:lnTo>
                    <a:pt x="128" y="146"/>
                  </a:lnTo>
                  <a:lnTo>
                    <a:pt x="123" y="131"/>
                  </a:lnTo>
                  <a:lnTo>
                    <a:pt x="116" y="115"/>
                  </a:lnTo>
                  <a:lnTo>
                    <a:pt x="109" y="100"/>
                  </a:lnTo>
                  <a:lnTo>
                    <a:pt x="100" y="86"/>
                  </a:lnTo>
                  <a:lnTo>
                    <a:pt x="90" y="72"/>
                  </a:lnTo>
                  <a:lnTo>
                    <a:pt x="80" y="60"/>
                  </a:lnTo>
                  <a:lnTo>
                    <a:pt x="68" y="47"/>
                  </a:lnTo>
                  <a:lnTo>
                    <a:pt x="57" y="36"/>
                  </a:lnTo>
                  <a:lnTo>
                    <a:pt x="43" y="25"/>
                  </a:lnTo>
                  <a:lnTo>
                    <a:pt x="30" y="16"/>
                  </a:lnTo>
                  <a:lnTo>
                    <a:pt x="1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0" name="Freeform 38"/>
            <p:cNvSpPr/>
            <p:nvPr/>
          </p:nvSpPr>
          <p:spPr bwMode="auto">
            <a:xfrm flipH="1">
              <a:off x="4609724" y="2746062"/>
              <a:ext cx="504002" cy="734669"/>
            </a:xfrm>
            <a:custGeom>
              <a:avLst/>
              <a:gdLst>
                <a:gd name="T0" fmla="*/ 326 w 378"/>
                <a:gd name="T1" fmla="*/ 0 h 551"/>
                <a:gd name="T2" fmla="*/ 286 w 378"/>
                <a:gd name="T3" fmla="*/ 3 h 551"/>
                <a:gd name="T4" fmla="*/ 93 w 378"/>
                <a:gd name="T5" fmla="*/ 198 h 551"/>
                <a:gd name="T6" fmla="*/ 89 w 378"/>
                <a:gd name="T7" fmla="*/ 237 h 551"/>
                <a:gd name="T8" fmla="*/ 90 w 378"/>
                <a:gd name="T9" fmla="*/ 253 h 551"/>
                <a:gd name="T10" fmla="*/ 94 w 378"/>
                <a:gd name="T11" fmla="*/ 283 h 551"/>
                <a:gd name="T12" fmla="*/ 101 w 378"/>
                <a:gd name="T13" fmla="*/ 313 h 551"/>
                <a:gd name="T14" fmla="*/ 113 w 378"/>
                <a:gd name="T15" fmla="*/ 340 h 551"/>
                <a:gd name="T16" fmla="*/ 15 w 378"/>
                <a:gd name="T17" fmla="*/ 458 h 551"/>
                <a:gd name="T18" fmla="*/ 9 w 378"/>
                <a:gd name="T19" fmla="*/ 466 h 551"/>
                <a:gd name="T20" fmla="*/ 1 w 378"/>
                <a:gd name="T21" fmla="*/ 486 h 551"/>
                <a:gd name="T22" fmla="*/ 1 w 378"/>
                <a:gd name="T23" fmla="*/ 507 h 551"/>
                <a:gd name="T24" fmla="*/ 9 w 378"/>
                <a:gd name="T25" fmla="*/ 526 h 551"/>
                <a:gd name="T26" fmla="*/ 15 w 378"/>
                <a:gd name="T27" fmla="*/ 535 h 551"/>
                <a:gd name="T28" fmla="*/ 34 w 378"/>
                <a:gd name="T29" fmla="*/ 547 h 551"/>
                <a:gd name="T30" fmla="*/ 54 w 378"/>
                <a:gd name="T31" fmla="*/ 551 h 551"/>
                <a:gd name="T32" fmla="*/ 65 w 378"/>
                <a:gd name="T33" fmla="*/ 550 h 551"/>
                <a:gd name="T34" fmla="*/ 84 w 378"/>
                <a:gd name="T35" fmla="*/ 542 h 551"/>
                <a:gd name="T36" fmla="*/ 194 w 378"/>
                <a:gd name="T37" fmla="*/ 434 h 551"/>
                <a:gd name="T38" fmla="*/ 209 w 378"/>
                <a:gd name="T39" fmla="*/ 443 h 551"/>
                <a:gd name="T40" fmla="*/ 239 w 378"/>
                <a:gd name="T41" fmla="*/ 458 h 551"/>
                <a:gd name="T42" fmla="*/ 273 w 378"/>
                <a:gd name="T43" fmla="*/ 468 h 551"/>
                <a:gd name="T44" fmla="*/ 308 w 378"/>
                <a:gd name="T45" fmla="*/ 474 h 551"/>
                <a:gd name="T46" fmla="*/ 326 w 378"/>
                <a:gd name="T47" fmla="*/ 475 h 551"/>
                <a:gd name="T48" fmla="*/ 353 w 378"/>
                <a:gd name="T49" fmla="*/ 473 h 551"/>
                <a:gd name="T50" fmla="*/ 378 w 378"/>
                <a:gd name="T51" fmla="*/ 468 h 551"/>
                <a:gd name="T52" fmla="*/ 378 w 378"/>
                <a:gd name="T53" fmla="*/ 393 h 551"/>
                <a:gd name="T54" fmla="*/ 353 w 378"/>
                <a:gd name="T55" fmla="*/ 399 h 551"/>
                <a:gd name="T56" fmla="*/ 326 w 378"/>
                <a:gd name="T57" fmla="*/ 401 h 551"/>
                <a:gd name="T58" fmla="*/ 309 w 378"/>
                <a:gd name="T59" fmla="*/ 400 h 551"/>
                <a:gd name="T60" fmla="*/ 278 w 378"/>
                <a:gd name="T61" fmla="*/ 394 h 551"/>
                <a:gd name="T62" fmla="*/ 249 w 378"/>
                <a:gd name="T63" fmla="*/ 382 h 551"/>
                <a:gd name="T64" fmla="*/ 221 w 378"/>
                <a:gd name="T65" fmla="*/ 364 h 551"/>
                <a:gd name="T66" fmla="*/ 199 w 378"/>
                <a:gd name="T67" fmla="*/ 342 h 551"/>
                <a:gd name="T68" fmla="*/ 182 w 378"/>
                <a:gd name="T69" fmla="*/ 316 h 551"/>
                <a:gd name="T70" fmla="*/ 169 w 378"/>
                <a:gd name="T71" fmla="*/ 285 h 551"/>
                <a:gd name="T72" fmla="*/ 163 w 378"/>
                <a:gd name="T73" fmla="*/ 254 h 551"/>
                <a:gd name="T74" fmla="*/ 162 w 378"/>
                <a:gd name="T75" fmla="*/ 237 h 551"/>
                <a:gd name="T76" fmla="*/ 165 w 378"/>
                <a:gd name="T77" fmla="*/ 204 h 551"/>
                <a:gd name="T78" fmla="*/ 175 w 378"/>
                <a:gd name="T79" fmla="*/ 174 h 551"/>
                <a:gd name="T80" fmla="*/ 190 w 378"/>
                <a:gd name="T81" fmla="*/ 145 h 551"/>
                <a:gd name="T82" fmla="*/ 210 w 378"/>
                <a:gd name="T83" fmla="*/ 121 h 551"/>
                <a:gd name="T84" fmla="*/ 235 w 378"/>
                <a:gd name="T85" fmla="*/ 101 h 551"/>
                <a:gd name="T86" fmla="*/ 262 w 378"/>
                <a:gd name="T87" fmla="*/ 86 h 551"/>
                <a:gd name="T88" fmla="*/ 294 w 378"/>
                <a:gd name="T89" fmla="*/ 76 h 551"/>
                <a:gd name="T90" fmla="*/ 326 w 378"/>
                <a:gd name="T91" fmla="*/ 73 h 551"/>
                <a:gd name="T92" fmla="*/ 340 w 378"/>
                <a:gd name="T93" fmla="*/ 73 h 551"/>
                <a:gd name="T94" fmla="*/ 366 w 378"/>
                <a:gd name="T95" fmla="*/ 77 h 551"/>
                <a:gd name="T96" fmla="*/ 378 w 378"/>
                <a:gd name="T97" fmla="*/ 5 h 551"/>
                <a:gd name="T98" fmla="*/ 366 w 378"/>
                <a:gd name="T99" fmla="*/ 3 h 551"/>
                <a:gd name="T100" fmla="*/ 340 w 378"/>
                <a:gd name="T101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8" h="551">
                  <a:moveTo>
                    <a:pt x="326" y="0"/>
                  </a:moveTo>
                  <a:lnTo>
                    <a:pt x="326" y="0"/>
                  </a:lnTo>
                  <a:lnTo>
                    <a:pt x="306" y="1"/>
                  </a:lnTo>
                  <a:lnTo>
                    <a:pt x="286" y="3"/>
                  </a:lnTo>
                  <a:lnTo>
                    <a:pt x="93" y="198"/>
                  </a:lnTo>
                  <a:lnTo>
                    <a:pt x="93" y="198"/>
                  </a:lnTo>
                  <a:lnTo>
                    <a:pt x="90" y="216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90" y="253"/>
                  </a:lnTo>
                  <a:lnTo>
                    <a:pt x="91" y="269"/>
                  </a:lnTo>
                  <a:lnTo>
                    <a:pt x="94" y="283"/>
                  </a:lnTo>
                  <a:lnTo>
                    <a:pt x="97" y="298"/>
                  </a:lnTo>
                  <a:lnTo>
                    <a:pt x="101" y="313"/>
                  </a:lnTo>
                  <a:lnTo>
                    <a:pt x="106" y="326"/>
                  </a:lnTo>
                  <a:lnTo>
                    <a:pt x="113" y="340"/>
                  </a:lnTo>
                  <a:lnTo>
                    <a:pt x="120" y="353"/>
                  </a:lnTo>
                  <a:lnTo>
                    <a:pt x="15" y="458"/>
                  </a:lnTo>
                  <a:lnTo>
                    <a:pt x="15" y="458"/>
                  </a:lnTo>
                  <a:lnTo>
                    <a:pt x="9" y="466"/>
                  </a:lnTo>
                  <a:lnTo>
                    <a:pt x="4" y="476"/>
                  </a:lnTo>
                  <a:lnTo>
                    <a:pt x="1" y="486"/>
                  </a:lnTo>
                  <a:lnTo>
                    <a:pt x="0" y="497"/>
                  </a:lnTo>
                  <a:lnTo>
                    <a:pt x="1" y="507"/>
                  </a:lnTo>
                  <a:lnTo>
                    <a:pt x="4" y="516"/>
                  </a:lnTo>
                  <a:lnTo>
                    <a:pt x="9" y="526"/>
                  </a:lnTo>
                  <a:lnTo>
                    <a:pt x="15" y="535"/>
                  </a:lnTo>
                  <a:lnTo>
                    <a:pt x="15" y="535"/>
                  </a:lnTo>
                  <a:lnTo>
                    <a:pt x="24" y="542"/>
                  </a:lnTo>
                  <a:lnTo>
                    <a:pt x="34" y="547"/>
                  </a:lnTo>
                  <a:lnTo>
                    <a:pt x="44" y="550"/>
                  </a:lnTo>
                  <a:lnTo>
                    <a:pt x="54" y="551"/>
                  </a:lnTo>
                  <a:lnTo>
                    <a:pt x="54" y="551"/>
                  </a:lnTo>
                  <a:lnTo>
                    <a:pt x="65" y="550"/>
                  </a:lnTo>
                  <a:lnTo>
                    <a:pt x="75" y="547"/>
                  </a:lnTo>
                  <a:lnTo>
                    <a:pt x="84" y="542"/>
                  </a:lnTo>
                  <a:lnTo>
                    <a:pt x="93" y="535"/>
                  </a:lnTo>
                  <a:lnTo>
                    <a:pt x="194" y="434"/>
                  </a:lnTo>
                  <a:lnTo>
                    <a:pt x="194" y="434"/>
                  </a:lnTo>
                  <a:lnTo>
                    <a:pt x="209" y="443"/>
                  </a:lnTo>
                  <a:lnTo>
                    <a:pt x="224" y="451"/>
                  </a:lnTo>
                  <a:lnTo>
                    <a:pt x="239" y="458"/>
                  </a:lnTo>
                  <a:lnTo>
                    <a:pt x="256" y="463"/>
                  </a:lnTo>
                  <a:lnTo>
                    <a:pt x="273" y="468"/>
                  </a:lnTo>
                  <a:lnTo>
                    <a:pt x="290" y="472"/>
                  </a:lnTo>
                  <a:lnTo>
                    <a:pt x="308" y="474"/>
                  </a:lnTo>
                  <a:lnTo>
                    <a:pt x="326" y="475"/>
                  </a:lnTo>
                  <a:lnTo>
                    <a:pt x="326" y="475"/>
                  </a:lnTo>
                  <a:lnTo>
                    <a:pt x="340" y="474"/>
                  </a:lnTo>
                  <a:lnTo>
                    <a:pt x="353" y="473"/>
                  </a:lnTo>
                  <a:lnTo>
                    <a:pt x="366" y="470"/>
                  </a:lnTo>
                  <a:lnTo>
                    <a:pt x="378" y="468"/>
                  </a:lnTo>
                  <a:lnTo>
                    <a:pt x="378" y="393"/>
                  </a:lnTo>
                  <a:lnTo>
                    <a:pt x="378" y="393"/>
                  </a:lnTo>
                  <a:lnTo>
                    <a:pt x="366" y="396"/>
                  </a:lnTo>
                  <a:lnTo>
                    <a:pt x="353" y="399"/>
                  </a:lnTo>
                  <a:lnTo>
                    <a:pt x="340" y="400"/>
                  </a:lnTo>
                  <a:lnTo>
                    <a:pt x="326" y="401"/>
                  </a:lnTo>
                  <a:lnTo>
                    <a:pt x="326" y="401"/>
                  </a:lnTo>
                  <a:lnTo>
                    <a:pt x="309" y="400"/>
                  </a:lnTo>
                  <a:lnTo>
                    <a:pt x="294" y="398"/>
                  </a:lnTo>
                  <a:lnTo>
                    <a:pt x="278" y="394"/>
                  </a:lnTo>
                  <a:lnTo>
                    <a:pt x="262" y="388"/>
                  </a:lnTo>
                  <a:lnTo>
                    <a:pt x="249" y="382"/>
                  </a:lnTo>
                  <a:lnTo>
                    <a:pt x="235" y="373"/>
                  </a:lnTo>
                  <a:lnTo>
                    <a:pt x="221" y="364"/>
                  </a:lnTo>
                  <a:lnTo>
                    <a:pt x="210" y="353"/>
                  </a:lnTo>
                  <a:lnTo>
                    <a:pt x="199" y="342"/>
                  </a:lnTo>
                  <a:lnTo>
                    <a:pt x="190" y="329"/>
                  </a:lnTo>
                  <a:lnTo>
                    <a:pt x="182" y="316"/>
                  </a:lnTo>
                  <a:lnTo>
                    <a:pt x="175" y="301"/>
                  </a:lnTo>
                  <a:lnTo>
                    <a:pt x="169" y="285"/>
                  </a:lnTo>
                  <a:lnTo>
                    <a:pt x="165" y="270"/>
                  </a:lnTo>
                  <a:lnTo>
                    <a:pt x="163" y="254"/>
                  </a:lnTo>
                  <a:lnTo>
                    <a:pt x="162" y="237"/>
                  </a:lnTo>
                  <a:lnTo>
                    <a:pt x="162" y="237"/>
                  </a:lnTo>
                  <a:lnTo>
                    <a:pt x="163" y="221"/>
                  </a:lnTo>
                  <a:lnTo>
                    <a:pt x="165" y="204"/>
                  </a:lnTo>
                  <a:lnTo>
                    <a:pt x="169" y="188"/>
                  </a:lnTo>
                  <a:lnTo>
                    <a:pt x="175" y="174"/>
                  </a:lnTo>
                  <a:lnTo>
                    <a:pt x="182" y="159"/>
                  </a:lnTo>
                  <a:lnTo>
                    <a:pt x="190" y="145"/>
                  </a:lnTo>
                  <a:lnTo>
                    <a:pt x="199" y="133"/>
                  </a:lnTo>
                  <a:lnTo>
                    <a:pt x="210" y="121"/>
                  </a:lnTo>
                  <a:lnTo>
                    <a:pt x="221" y="111"/>
                  </a:lnTo>
                  <a:lnTo>
                    <a:pt x="235" y="101"/>
                  </a:lnTo>
                  <a:lnTo>
                    <a:pt x="249" y="93"/>
                  </a:lnTo>
                  <a:lnTo>
                    <a:pt x="262" y="86"/>
                  </a:lnTo>
                  <a:lnTo>
                    <a:pt x="278" y="81"/>
                  </a:lnTo>
                  <a:lnTo>
                    <a:pt x="294" y="76"/>
                  </a:lnTo>
                  <a:lnTo>
                    <a:pt x="309" y="74"/>
                  </a:lnTo>
                  <a:lnTo>
                    <a:pt x="326" y="73"/>
                  </a:lnTo>
                  <a:lnTo>
                    <a:pt x="326" y="73"/>
                  </a:lnTo>
                  <a:lnTo>
                    <a:pt x="340" y="73"/>
                  </a:lnTo>
                  <a:lnTo>
                    <a:pt x="353" y="75"/>
                  </a:lnTo>
                  <a:lnTo>
                    <a:pt x="366" y="77"/>
                  </a:lnTo>
                  <a:lnTo>
                    <a:pt x="378" y="82"/>
                  </a:lnTo>
                  <a:lnTo>
                    <a:pt x="378" y="5"/>
                  </a:lnTo>
                  <a:lnTo>
                    <a:pt x="378" y="5"/>
                  </a:lnTo>
                  <a:lnTo>
                    <a:pt x="366" y="3"/>
                  </a:lnTo>
                  <a:lnTo>
                    <a:pt x="353" y="1"/>
                  </a:lnTo>
                  <a:lnTo>
                    <a:pt x="340" y="0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1" name="Freeform 46"/>
            <p:cNvSpPr/>
            <p:nvPr/>
          </p:nvSpPr>
          <p:spPr bwMode="auto">
            <a:xfrm flipH="1">
              <a:off x="4603475" y="4462181"/>
              <a:ext cx="211507" cy="343223"/>
            </a:xfrm>
            <a:custGeom>
              <a:avLst/>
              <a:gdLst>
                <a:gd name="T0" fmla="*/ 167 w 167"/>
                <a:gd name="T1" fmla="*/ 0 h 271"/>
                <a:gd name="T2" fmla="*/ 0 w 167"/>
                <a:gd name="T3" fmla="*/ 167 h 271"/>
                <a:gd name="T4" fmla="*/ 103 w 167"/>
                <a:gd name="T5" fmla="*/ 271 h 271"/>
                <a:gd name="T6" fmla="*/ 137 w 167"/>
                <a:gd name="T7" fmla="*/ 259 h 271"/>
                <a:gd name="T8" fmla="*/ 137 w 167"/>
                <a:gd name="T9" fmla="*/ 201 h 271"/>
                <a:gd name="T10" fmla="*/ 167 w 167"/>
                <a:gd name="T11" fmla="*/ 173 h 271"/>
                <a:gd name="T12" fmla="*/ 167 w 167"/>
                <a:gd name="T1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271">
                  <a:moveTo>
                    <a:pt x="167" y="0"/>
                  </a:moveTo>
                  <a:lnTo>
                    <a:pt x="0" y="167"/>
                  </a:lnTo>
                  <a:lnTo>
                    <a:pt x="103" y="271"/>
                  </a:lnTo>
                  <a:lnTo>
                    <a:pt x="137" y="259"/>
                  </a:lnTo>
                  <a:lnTo>
                    <a:pt x="137" y="201"/>
                  </a:lnTo>
                  <a:lnTo>
                    <a:pt x="167" y="173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2" name="Freeform 43"/>
            <p:cNvSpPr>
              <a:spLocks noEditPoints="1"/>
            </p:cNvSpPr>
            <p:nvPr/>
          </p:nvSpPr>
          <p:spPr bwMode="auto">
            <a:xfrm flipH="1">
              <a:off x="4222547" y="4166947"/>
              <a:ext cx="317893" cy="502803"/>
            </a:xfrm>
            <a:custGeom>
              <a:avLst/>
              <a:gdLst>
                <a:gd name="T0" fmla="*/ 134 w 251"/>
                <a:gd name="T1" fmla="*/ 142 h 397"/>
                <a:gd name="T2" fmla="*/ 124 w 251"/>
                <a:gd name="T3" fmla="*/ 141 h 397"/>
                <a:gd name="T4" fmla="*/ 116 w 251"/>
                <a:gd name="T5" fmla="*/ 135 h 397"/>
                <a:gd name="T6" fmla="*/ 113 w 251"/>
                <a:gd name="T7" fmla="*/ 131 h 397"/>
                <a:gd name="T8" fmla="*/ 109 w 251"/>
                <a:gd name="T9" fmla="*/ 121 h 397"/>
                <a:gd name="T10" fmla="*/ 109 w 251"/>
                <a:gd name="T11" fmla="*/ 112 h 397"/>
                <a:gd name="T12" fmla="*/ 113 w 251"/>
                <a:gd name="T13" fmla="*/ 102 h 397"/>
                <a:gd name="T14" fmla="*/ 116 w 251"/>
                <a:gd name="T15" fmla="*/ 98 h 397"/>
                <a:gd name="T16" fmla="*/ 124 w 251"/>
                <a:gd name="T17" fmla="*/ 92 h 397"/>
                <a:gd name="T18" fmla="*/ 134 w 251"/>
                <a:gd name="T19" fmla="*/ 91 h 397"/>
                <a:gd name="T20" fmla="*/ 139 w 251"/>
                <a:gd name="T21" fmla="*/ 91 h 397"/>
                <a:gd name="T22" fmla="*/ 148 w 251"/>
                <a:gd name="T23" fmla="*/ 95 h 397"/>
                <a:gd name="T24" fmla="*/ 153 w 251"/>
                <a:gd name="T25" fmla="*/ 98 h 397"/>
                <a:gd name="T26" fmla="*/ 159 w 251"/>
                <a:gd name="T27" fmla="*/ 107 h 397"/>
                <a:gd name="T28" fmla="*/ 160 w 251"/>
                <a:gd name="T29" fmla="*/ 117 h 397"/>
                <a:gd name="T30" fmla="*/ 159 w 251"/>
                <a:gd name="T31" fmla="*/ 127 h 397"/>
                <a:gd name="T32" fmla="*/ 153 w 251"/>
                <a:gd name="T33" fmla="*/ 135 h 397"/>
                <a:gd name="T34" fmla="*/ 148 w 251"/>
                <a:gd name="T35" fmla="*/ 138 h 397"/>
                <a:gd name="T36" fmla="*/ 139 w 251"/>
                <a:gd name="T37" fmla="*/ 142 h 397"/>
                <a:gd name="T38" fmla="*/ 105 w 251"/>
                <a:gd name="T39" fmla="*/ 0 h 397"/>
                <a:gd name="T40" fmla="*/ 91 w 251"/>
                <a:gd name="T41" fmla="*/ 1 h 397"/>
                <a:gd name="T42" fmla="*/ 64 w 251"/>
                <a:gd name="T43" fmla="*/ 6 h 397"/>
                <a:gd name="T44" fmla="*/ 38 w 251"/>
                <a:gd name="T45" fmla="*/ 17 h 397"/>
                <a:gd name="T46" fmla="*/ 13 w 251"/>
                <a:gd name="T47" fmla="*/ 33 h 397"/>
                <a:gd name="T48" fmla="*/ 2 w 251"/>
                <a:gd name="T49" fmla="*/ 43 h 397"/>
                <a:gd name="T50" fmla="*/ 0 w 251"/>
                <a:gd name="T51" fmla="*/ 397 h 397"/>
                <a:gd name="T52" fmla="*/ 17 w 251"/>
                <a:gd name="T53" fmla="*/ 322 h 397"/>
                <a:gd name="T54" fmla="*/ 56 w 251"/>
                <a:gd name="T55" fmla="*/ 282 h 397"/>
                <a:gd name="T56" fmla="*/ 80 w 251"/>
                <a:gd name="T57" fmla="*/ 289 h 397"/>
                <a:gd name="T58" fmla="*/ 106 w 251"/>
                <a:gd name="T59" fmla="*/ 291 h 397"/>
                <a:gd name="T60" fmla="*/ 119 w 251"/>
                <a:gd name="T61" fmla="*/ 291 h 397"/>
                <a:gd name="T62" fmla="*/ 146 w 251"/>
                <a:gd name="T63" fmla="*/ 285 h 397"/>
                <a:gd name="T64" fmla="*/ 172 w 251"/>
                <a:gd name="T65" fmla="*/ 275 h 397"/>
                <a:gd name="T66" fmla="*/ 197 w 251"/>
                <a:gd name="T67" fmla="*/ 259 h 397"/>
                <a:gd name="T68" fmla="*/ 208 w 251"/>
                <a:gd name="T69" fmla="*/ 249 h 397"/>
                <a:gd name="T70" fmla="*/ 227 w 251"/>
                <a:gd name="T71" fmla="*/ 226 h 397"/>
                <a:gd name="T72" fmla="*/ 239 w 251"/>
                <a:gd name="T73" fmla="*/ 201 h 397"/>
                <a:gd name="T74" fmla="*/ 248 w 251"/>
                <a:gd name="T75" fmla="*/ 174 h 397"/>
                <a:gd name="T76" fmla="*/ 251 w 251"/>
                <a:gd name="T77" fmla="*/ 146 h 397"/>
                <a:gd name="T78" fmla="*/ 248 w 251"/>
                <a:gd name="T79" fmla="*/ 118 h 397"/>
                <a:gd name="T80" fmla="*/ 239 w 251"/>
                <a:gd name="T81" fmla="*/ 91 h 397"/>
                <a:gd name="T82" fmla="*/ 227 w 251"/>
                <a:gd name="T83" fmla="*/ 66 h 397"/>
                <a:gd name="T84" fmla="*/ 208 w 251"/>
                <a:gd name="T85" fmla="*/ 43 h 397"/>
                <a:gd name="T86" fmla="*/ 197 w 251"/>
                <a:gd name="T87" fmla="*/ 33 h 397"/>
                <a:gd name="T88" fmla="*/ 172 w 251"/>
                <a:gd name="T89" fmla="*/ 17 h 397"/>
                <a:gd name="T90" fmla="*/ 146 w 251"/>
                <a:gd name="T91" fmla="*/ 6 h 397"/>
                <a:gd name="T92" fmla="*/ 119 w 251"/>
                <a:gd name="T93" fmla="*/ 1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1" h="397">
                  <a:moveTo>
                    <a:pt x="134" y="142"/>
                  </a:moveTo>
                  <a:lnTo>
                    <a:pt x="134" y="142"/>
                  </a:lnTo>
                  <a:lnTo>
                    <a:pt x="130" y="142"/>
                  </a:lnTo>
                  <a:lnTo>
                    <a:pt x="124" y="141"/>
                  </a:lnTo>
                  <a:lnTo>
                    <a:pt x="120" y="138"/>
                  </a:lnTo>
                  <a:lnTo>
                    <a:pt x="116" y="135"/>
                  </a:lnTo>
                  <a:lnTo>
                    <a:pt x="116" y="135"/>
                  </a:lnTo>
                  <a:lnTo>
                    <a:pt x="113" y="131"/>
                  </a:lnTo>
                  <a:lnTo>
                    <a:pt x="110" y="127"/>
                  </a:lnTo>
                  <a:lnTo>
                    <a:pt x="109" y="121"/>
                  </a:lnTo>
                  <a:lnTo>
                    <a:pt x="109" y="116"/>
                  </a:lnTo>
                  <a:lnTo>
                    <a:pt x="109" y="112"/>
                  </a:lnTo>
                  <a:lnTo>
                    <a:pt x="110" y="107"/>
                  </a:lnTo>
                  <a:lnTo>
                    <a:pt x="113" y="102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120" y="95"/>
                  </a:lnTo>
                  <a:lnTo>
                    <a:pt x="124" y="92"/>
                  </a:lnTo>
                  <a:lnTo>
                    <a:pt x="130" y="91"/>
                  </a:lnTo>
                  <a:lnTo>
                    <a:pt x="134" y="91"/>
                  </a:lnTo>
                  <a:lnTo>
                    <a:pt x="134" y="91"/>
                  </a:lnTo>
                  <a:lnTo>
                    <a:pt x="139" y="91"/>
                  </a:lnTo>
                  <a:lnTo>
                    <a:pt x="144" y="92"/>
                  </a:lnTo>
                  <a:lnTo>
                    <a:pt x="148" y="95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6" y="102"/>
                  </a:lnTo>
                  <a:lnTo>
                    <a:pt x="159" y="107"/>
                  </a:lnTo>
                  <a:lnTo>
                    <a:pt x="160" y="112"/>
                  </a:lnTo>
                  <a:lnTo>
                    <a:pt x="160" y="117"/>
                  </a:lnTo>
                  <a:lnTo>
                    <a:pt x="160" y="121"/>
                  </a:lnTo>
                  <a:lnTo>
                    <a:pt x="159" y="127"/>
                  </a:lnTo>
                  <a:lnTo>
                    <a:pt x="156" y="131"/>
                  </a:lnTo>
                  <a:lnTo>
                    <a:pt x="153" y="135"/>
                  </a:lnTo>
                  <a:lnTo>
                    <a:pt x="153" y="135"/>
                  </a:lnTo>
                  <a:lnTo>
                    <a:pt x="148" y="138"/>
                  </a:lnTo>
                  <a:lnTo>
                    <a:pt x="144" y="141"/>
                  </a:lnTo>
                  <a:lnTo>
                    <a:pt x="139" y="142"/>
                  </a:lnTo>
                  <a:lnTo>
                    <a:pt x="134" y="142"/>
                  </a:lnTo>
                  <a:close/>
                  <a:moveTo>
                    <a:pt x="105" y="0"/>
                  </a:moveTo>
                  <a:lnTo>
                    <a:pt x="105" y="0"/>
                  </a:lnTo>
                  <a:lnTo>
                    <a:pt x="91" y="1"/>
                  </a:lnTo>
                  <a:lnTo>
                    <a:pt x="77" y="3"/>
                  </a:lnTo>
                  <a:lnTo>
                    <a:pt x="64" y="6"/>
                  </a:lnTo>
                  <a:lnTo>
                    <a:pt x="50" y="12"/>
                  </a:lnTo>
                  <a:lnTo>
                    <a:pt x="38" y="17"/>
                  </a:lnTo>
                  <a:lnTo>
                    <a:pt x="25" y="24"/>
                  </a:lnTo>
                  <a:lnTo>
                    <a:pt x="13" y="3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0" y="46"/>
                  </a:lnTo>
                  <a:lnTo>
                    <a:pt x="0" y="397"/>
                  </a:lnTo>
                  <a:lnTo>
                    <a:pt x="45" y="351"/>
                  </a:lnTo>
                  <a:lnTo>
                    <a:pt x="17" y="322"/>
                  </a:lnTo>
                  <a:lnTo>
                    <a:pt x="56" y="282"/>
                  </a:lnTo>
                  <a:lnTo>
                    <a:pt x="56" y="282"/>
                  </a:lnTo>
                  <a:lnTo>
                    <a:pt x="68" y="286"/>
                  </a:lnTo>
                  <a:lnTo>
                    <a:pt x="80" y="289"/>
                  </a:lnTo>
                  <a:lnTo>
                    <a:pt x="93" y="291"/>
                  </a:lnTo>
                  <a:lnTo>
                    <a:pt x="106" y="291"/>
                  </a:lnTo>
                  <a:lnTo>
                    <a:pt x="106" y="291"/>
                  </a:lnTo>
                  <a:lnTo>
                    <a:pt x="119" y="291"/>
                  </a:lnTo>
                  <a:lnTo>
                    <a:pt x="133" y="289"/>
                  </a:lnTo>
                  <a:lnTo>
                    <a:pt x="146" y="285"/>
                  </a:lnTo>
                  <a:lnTo>
                    <a:pt x="160" y="280"/>
                  </a:lnTo>
                  <a:lnTo>
                    <a:pt x="172" y="275"/>
                  </a:lnTo>
                  <a:lnTo>
                    <a:pt x="185" y="268"/>
                  </a:lnTo>
                  <a:lnTo>
                    <a:pt x="197" y="259"/>
                  </a:lnTo>
                  <a:lnTo>
                    <a:pt x="208" y="249"/>
                  </a:lnTo>
                  <a:lnTo>
                    <a:pt x="208" y="249"/>
                  </a:lnTo>
                  <a:lnTo>
                    <a:pt x="217" y="237"/>
                  </a:lnTo>
                  <a:lnTo>
                    <a:pt x="227" y="226"/>
                  </a:lnTo>
                  <a:lnTo>
                    <a:pt x="234" y="213"/>
                  </a:lnTo>
                  <a:lnTo>
                    <a:pt x="239" y="201"/>
                  </a:lnTo>
                  <a:lnTo>
                    <a:pt x="245" y="187"/>
                  </a:lnTo>
                  <a:lnTo>
                    <a:pt x="248" y="174"/>
                  </a:lnTo>
                  <a:lnTo>
                    <a:pt x="250" y="160"/>
                  </a:lnTo>
                  <a:lnTo>
                    <a:pt x="251" y="146"/>
                  </a:lnTo>
                  <a:lnTo>
                    <a:pt x="250" y="132"/>
                  </a:lnTo>
                  <a:lnTo>
                    <a:pt x="248" y="118"/>
                  </a:lnTo>
                  <a:lnTo>
                    <a:pt x="245" y="105"/>
                  </a:lnTo>
                  <a:lnTo>
                    <a:pt x="239" y="91"/>
                  </a:lnTo>
                  <a:lnTo>
                    <a:pt x="234" y="78"/>
                  </a:lnTo>
                  <a:lnTo>
                    <a:pt x="227" y="66"/>
                  </a:lnTo>
                  <a:lnTo>
                    <a:pt x="217" y="54"/>
                  </a:lnTo>
                  <a:lnTo>
                    <a:pt x="208" y="43"/>
                  </a:lnTo>
                  <a:lnTo>
                    <a:pt x="208" y="43"/>
                  </a:lnTo>
                  <a:lnTo>
                    <a:pt x="197" y="33"/>
                  </a:lnTo>
                  <a:lnTo>
                    <a:pt x="185" y="24"/>
                  </a:lnTo>
                  <a:lnTo>
                    <a:pt x="172" y="17"/>
                  </a:lnTo>
                  <a:lnTo>
                    <a:pt x="160" y="12"/>
                  </a:lnTo>
                  <a:lnTo>
                    <a:pt x="146" y="6"/>
                  </a:lnTo>
                  <a:lnTo>
                    <a:pt x="133" y="3"/>
                  </a:lnTo>
                  <a:lnTo>
                    <a:pt x="119" y="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7030720" y="1470660"/>
            <a:ext cx="6280785" cy="3314065"/>
            <a:chOff x="5153650" y="1764150"/>
            <a:chExt cx="3990350" cy="2105282"/>
          </a:xfrm>
        </p:grpSpPr>
        <p:pic>
          <p:nvPicPr>
            <p:cNvPr id="60" name="그림 5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6301912" y="3335833"/>
              <a:ext cx="282311" cy="782544"/>
            </a:xfrm>
            <a:prstGeom prst="rect">
              <a:avLst/>
            </a:prstGeom>
          </p:spPr>
        </p:pic>
        <p:sp>
          <p:nvSpPr>
            <p:cNvPr id="47" name="Freeform 113"/>
            <p:cNvSpPr/>
            <p:nvPr/>
          </p:nvSpPr>
          <p:spPr bwMode="auto">
            <a:xfrm flipH="1">
              <a:off x="6117830" y="1989791"/>
              <a:ext cx="913194" cy="913194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806 w 806"/>
                <a:gd name="T5" fmla="*/ 0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806" y="0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48" name="그림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 flipV="1">
              <a:off x="6296584" y="1764150"/>
              <a:ext cx="320465" cy="782543"/>
            </a:xfrm>
            <a:prstGeom prst="rect">
              <a:avLst/>
            </a:prstGeom>
          </p:spPr>
        </p:pic>
        <p:sp>
          <p:nvSpPr>
            <p:cNvPr id="49" name="Freeform 114"/>
            <p:cNvSpPr/>
            <p:nvPr/>
          </p:nvSpPr>
          <p:spPr bwMode="auto">
            <a:xfrm flipH="1">
              <a:off x="6117830" y="1989791"/>
              <a:ext cx="913194" cy="913194"/>
            </a:xfrm>
            <a:custGeom>
              <a:avLst/>
              <a:gdLst>
                <a:gd name="T0" fmla="*/ 806 w 806"/>
                <a:gd name="T1" fmla="*/ 0 h 806"/>
                <a:gd name="T2" fmla="*/ 0 w 806"/>
                <a:gd name="T3" fmla="*/ 806 h 806"/>
                <a:gd name="T4" fmla="*/ 806 w 806"/>
                <a:gd name="T5" fmla="*/ 806 h 806"/>
                <a:gd name="T6" fmla="*/ 806 w 806"/>
                <a:gd name="T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0"/>
                  </a:moveTo>
                  <a:lnTo>
                    <a:pt x="0" y="806"/>
                  </a:lnTo>
                  <a:lnTo>
                    <a:pt x="806" y="806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50" name="Freeform 115"/>
            <p:cNvSpPr/>
            <p:nvPr/>
          </p:nvSpPr>
          <p:spPr bwMode="auto">
            <a:xfrm flipH="1">
              <a:off x="5153650" y="1989791"/>
              <a:ext cx="913194" cy="913194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0 w 806"/>
                <a:gd name="T5" fmla="*/ 806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0" y="806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51" name="Freeform 117"/>
            <p:cNvSpPr/>
            <p:nvPr/>
          </p:nvSpPr>
          <p:spPr bwMode="auto">
            <a:xfrm flipH="1">
              <a:off x="5153650" y="2955104"/>
              <a:ext cx="913194" cy="914328"/>
            </a:xfrm>
            <a:custGeom>
              <a:avLst/>
              <a:gdLst>
                <a:gd name="T0" fmla="*/ 0 w 806"/>
                <a:gd name="T1" fmla="*/ 807 h 807"/>
                <a:gd name="T2" fmla="*/ 806 w 806"/>
                <a:gd name="T3" fmla="*/ 0 h 807"/>
                <a:gd name="T4" fmla="*/ 0 w 806"/>
                <a:gd name="T5" fmla="*/ 0 h 807"/>
                <a:gd name="T6" fmla="*/ 0 w 806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807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7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135"/>
            </a:p>
          </p:txBody>
        </p:sp>
        <p:sp>
          <p:nvSpPr>
            <p:cNvPr id="52" name="Freeform 119"/>
            <p:cNvSpPr/>
            <p:nvPr/>
          </p:nvSpPr>
          <p:spPr bwMode="auto">
            <a:xfrm flipH="1">
              <a:off x="6117830" y="2956237"/>
              <a:ext cx="913194" cy="913194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806 w 806"/>
                <a:gd name="T5" fmla="*/ 806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806" y="806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53" name="그림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00000">
              <a:off x="5595362" y="2750447"/>
              <a:ext cx="282311" cy="782544"/>
            </a:xfrm>
            <a:prstGeom prst="rect">
              <a:avLst/>
            </a:prstGeom>
          </p:spPr>
        </p:pic>
        <p:sp>
          <p:nvSpPr>
            <p:cNvPr id="54" name="Freeform 118"/>
            <p:cNvSpPr/>
            <p:nvPr/>
          </p:nvSpPr>
          <p:spPr bwMode="auto">
            <a:xfrm flipH="1">
              <a:off x="5153650" y="2955104"/>
              <a:ext cx="913194" cy="914328"/>
            </a:xfrm>
            <a:custGeom>
              <a:avLst/>
              <a:gdLst>
                <a:gd name="T0" fmla="*/ 0 w 806"/>
                <a:gd name="T1" fmla="*/ 0 h 807"/>
                <a:gd name="T2" fmla="*/ 806 w 806"/>
                <a:gd name="T3" fmla="*/ 807 h 807"/>
                <a:gd name="T4" fmla="*/ 0 w 806"/>
                <a:gd name="T5" fmla="*/ 807 h 807"/>
                <a:gd name="T6" fmla="*/ 0 w 806"/>
                <a:gd name="T7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0"/>
                  </a:moveTo>
                  <a:lnTo>
                    <a:pt x="806" y="807"/>
                  </a:lnTo>
                  <a:lnTo>
                    <a:pt x="0" y="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55" name="그림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 flipV="1">
              <a:off x="5567624" y="2393696"/>
              <a:ext cx="320465" cy="782543"/>
            </a:xfrm>
            <a:prstGeom prst="rect">
              <a:avLst/>
            </a:prstGeom>
          </p:spPr>
        </p:pic>
        <p:sp>
          <p:nvSpPr>
            <p:cNvPr id="56" name="Freeform 116"/>
            <p:cNvSpPr/>
            <p:nvPr/>
          </p:nvSpPr>
          <p:spPr bwMode="auto">
            <a:xfrm flipH="1">
              <a:off x="5153650" y="1989790"/>
              <a:ext cx="913194" cy="913194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0 w 806"/>
                <a:gd name="T5" fmla="*/ 0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grpSp>
          <p:nvGrpSpPr>
            <p:cNvPr id="57" name="그룹 56"/>
            <p:cNvGrpSpPr/>
            <p:nvPr/>
          </p:nvGrpSpPr>
          <p:grpSpPr>
            <a:xfrm>
              <a:off x="5810068" y="2276195"/>
              <a:ext cx="256516" cy="626427"/>
              <a:chOff x="1812925" y="4535488"/>
              <a:chExt cx="369888" cy="903287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64" name="Freeform 5"/>
              <p:cNvSpPr/>
              <p:nvPr userDrawn="1"/>
            </p:nvSpPr>
            <p:spPr bwMode="auto">
              <a:xfrm>
                <a:off x="2027238" y="4535488"/>
                <a:ext cx="155575" cy="382588"/>
              </a:xfrm>
              <a:custGeom>
                <a:avLst/>
                <a:gdLst>
                  <a:gd name="T0" fmla="*/ 98 w 98"/>
                  <a:gd name="T1" fmla="*/ 0 h 241"/>
                  <a:gd name="T2" fmla="*/ 98 w 98"/>
                  <a:gd name="T3" fmla="*/ 0 h 241"/>
                  <a:gd name="T4" fmla="*/ 88 w 98"/>
                  <a:gd name="T5" fmla="*/ 2 h 241"/>
                  <a:gd name="T6" fmla="*/ 77 w 98"/>
                  <a:gd name="T7" fmla="*/ 7 h 241"/>
                  <a:gd name="T8" fmla="*/ 68 w 98"/>
                  <a:gd name="T9" fmla="*/ 11 h 241"/>
                  <a:gd name="T10" fmla="*/ 59 w 98"/>
                  <a:gd name="T11" fmla="*/ 16 h 241"/>
                  <a:gd name="T12" fmla="*/ 50 w 98"/>
                  <a:gd name="T13" fmla="*/ 21 h 241"/>
                  <a:gd name="T14" fmla="*/ 43 w 98"/>
                  <a:gd name="T15" fmla="*/ 28 h 241"/>
                  <a:gd name="T16" fmla="*/ 35 w 98"/>
                  <a:gd name="T17" fmla="*/ 35 h 241"/>
                  <a:gd name="T18" fmla="*/ 28 w 98"/>
                  <a:gd name="T19" fmla="*/ 42 h 241"/>
                  <a:gd name="T20" fmla="*/ 22 w 98"/>
                  <a:gd name="T21" fmla="*/ 51 h 241"/>
                  <a:gd name="T22" fmla="*/ 17 w 98"/>
                  <a:gd name="T23" fmla="*/ 60 h 241"/>
                  <a:gd name="T24" fmla="*/ 11 w 98"/>
                  <a:gd name="T25" fmla="*/ 68 h 241"/>
                  <a:gd name="T26" fmla="*/ 7 w 98"/>
                  <a:gd name="T27" fmla="*/ 79 h 241"/>
                  <a:gd name="T28" fmla="*/ 4 w 98"/>
                  <a:gd name="T29" fmla="*/ 88 h 241"/>
                  <a:gd name="T30" fmla="*/ 2 w 98"/>
                  <a:gd name="T31" fmla="*/ 99 h 241"/>
                  <a:gd name="T32" fmla="*/ 1 w 98"/>
                  <a:gd name="T33" fmla="*/ 109 h 241"/>
                  <a:gd name="T34" fmla="*/ 0 w 98"/>
                  <a:gd name="T35" fmla="*/ 121 h 241"/>
                  <a:gd name="T36" fmla="*/ 0 w 98"/>
                  <a:gd name="T37" fmla="*/ 121 h 241"/>
                  <a:gd name="T38" fmla="*/ 1 w 98"/>
                  <a:gd name="T39" fmla="*/ 131 h 241"/>
                  <a:gd name="T40" fmla="*/ 2 w 98"/>
                  <a:gd name="T41" fmla="*/ 143 h 241"/>
                  <a:gd name="T42" fmla="*/ 4 w 98"/>
                  <a:gd name="T43" fmla="*/ 153 h 241"/>
                  <a:gd name="T44" fmla="*/ 7 w 98"/>
                  <a:gd name="T45" fmla="*/ 162 h 241"/>
                  <a:gd name="T46" fmla="*/ 11 w 98"/>
                  <a:gd name="T47" fmla="*/ 172 h 241"/>
                  <a:gd name="T48" fmla="*/ 17 w 98"/>
                  <a:gd name="T49" fmla="*/ 181 h 241"/>
                  <a:gd name="T50" fmla="*/ 22 w 98"/>
                  <a:gd name="T51" fmla="*/ 191 h 241"/>
                  <a:gd name="T52" fmla="*/ 28 w 98"/>
                  <a:gd name="T53" fmla="*/ 199 h 241"/>
                  <a:gd name="T54" fmla="*/ 35 w 98"/>
                  <a:gd name="T55" fmla="*/ 206 h 241"/>
                  <a:gd name="T56" fmla="*/ 43 w 98"/>
                  <a:gd name="T57" fmla="*/ 214 h 241"/>
                  <a:gd name="T58" fmla="*/ 50 w 98"/>
                  <a:gd name="T59" fmla="*/ 220 h 241"/>
                  <a:gd name="T60" fmla="*/ 59 w 98"/>
                  <a:gd name="T61" fmla="*/ 225 h 241"/>
                  <a:gd name="T62" fmla="*/ 68 w 98"/>
                  <a:gd name="T63" fmla="*/ 230 h 241"/>
                  <a:gd name="T64" fmla="*/ 77 w 98"/>
                  <a:gd name="T65" fmla="*/ 235 h 241"/>
                  <a:gd name="T66" fmla="*/ 88 w 98"/>
                  <a:gd name="T67" fmla="*/ 238 h 241"/>
                  <a:gd name="T68" fmla="*/ 98 w 98"/>
                  <a:gd name="T69" fmla="*/ 241 h 241"/>
                  <a:gd name="T70" fmla="*/ 98 w 98"/>
                  <a:gd name="T71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8" h="241">
                    <a:moveTo>
                      <a:pt x="98" y="0"/>
                    </a:moveTo>
                    <a:lnTo>
                      <a:pt x="98" y="0"/>
                    </a:lnTo>
                    <a:lnTo>
                      <a:pt x="88" y="2"/>
                    </a:lnTo>
                    <a:lnTo>
                      <a:pt x="77" y="7"/>
                    </a:lnTo>
                    <a:lnTo>
                      <a:pt x="68" y="11"/>
                    </a:lnTo>
                    <a:lnTo>
                      <a:pt x="59" y="16"/>
                    </a:lnTo>
                    <a:lnTo>
                      <a:pt x="50" y="21"/>
                    </a:lnTo>
                    <a:lnTo>
                      <a:pt x="43" y="28"/>
                    </a:lnTo>
                    <a:lnTo>
                      <a:pt x="35" y="35"/>
                    </a:lnTo>
                    <a:lnTo>
                      <a:pt x="28" y="42"/>
                    </a:lnTo>
                    <a:lnTo>
                      <a:pt x="22" y="51"/>
                    </a:lnTo>
                    <a:lnTo>
                      <a:pt x="17" y="60"/>
                    </a:lnTo>
                    <a:lnTo>
                      <a:pt x="11" y="68"/>
                    </a:lnTo>
                    <a:lnTo>
                      <a:pt x="7" y="79"/>
                    </a:lnTo>
                    <a:lnTo>
                      <a:pt x="4" y="88"/>
                    </a:lnTo>
                    <a:lnTo>
                      <a:pt x="2" y="99"/>
                    </a:lnTo>
                    <a:lnTo>
                      <a:pt x="1" y="109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1" y="131"/>
                    </a:lnTo>
                    <a:lnTo>
                      <a:pt x="2" y="143"/>
                    </a:lnTo>
                    <a:lnTo>
                      <a:pt x="4" y="153"/>
                    </a:lnTo>
                    <a:lnTo>
                      <a:pt x="7" y="162"/>
                    </a:lnTo>
                    <a:lnTo>
                      <a:pt x="11" y="172"/>
                    </a:lnTo>
                    <a:lnTo>
                      <a:pt x="17" y="181"/>
                    </a:lnTo>
                    <a:lnTo>
                      <a:pt x="22" y="191"/>
                    </a:lnTo>
                    <a:lnTo>
                      <a:pt x="28" y="199"/>
                    </a:lnTo>
                    <a:lnTo>
                      <a:pt x="35" y="206"/>
                    </a:lnTo>
                    <a:lnTo>
                      <a:pt x="43" y="214"/>
                    </a:lnTo>
                    <a:lnTo>
                      <a:pt x="50" y="220"/>
                    </a:lnTo>
                    <a:lnTo>
                      <a:pt x="59" y="225"/>
                    </a:lnTo>
                    <a:lnTo>
                      <a:pt x="68" y="230"/>
                    </a:lnTo>
                    <a:lnTo>
                      <a:pt x="77" y="235"/>
                    </a:lnTo>
                    <a:lnTo>
                      <a:pt x="88" y="238"/>
                    </a:lnTo>
                    <a:lnTo>
                      <a:pt x="98" y="241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ko-KR" altLang="en-US" sz="2400"/>
              </a:p>
            </p:txBody>
          </p:sp>
          <p:sp>
            <p:nvSpPr>
              <p:cNvPr id="65" name="Freeform 7"/>
              <p:cNvSpPr/>
              <p:nvPr userDrawn="1"/>
            </p:nvSpPr>
            <p:spPr bwMode="auto">
              <a:xfrm>
                <a:off x="1812925" y="4949825"/>
                <a:ext cx="369888" cy="488950"/>
              </a:xfrm>
              <a:custGeom>
                <a:avLst/>
                <a:gdLst>
                  <a:gd name="T0" fmla="*/ 203 w 233"/>
                  <a:gd name="T1" fmla="*/ 0 h 308"/>
                  <a:gd name="T2" fmla="*/ 203 w 233"/>
                  <a:gd name="T3" fmla="*/ 0 h 308"/>
                  <a:gd name="T4" fmla="*/ 182 w 233"/>
                  <a:gd name="T5" fmla="*/ 0 h 308"/>
                  <a:gd name="T6" fmla="*/ 157 w 233"/>
                  <a:gd name="T7" fmla="*/ 2 h 308"/>
                  <a:gd name="T8" fmla="*/ 129 w 233"/>
                  <a:gd name="T9" fmla="*/ 6 h 308"/>
                  <a:gd name="T10" fmla="*/ 114 w 233"/>
                  <a:gd name="T11" fmla="*/ 8 h 308"/>
                  <a:gd name="T12" fmla="*/ 99 w 233"/>
                  <a:gd name="T13" fmla="*/ 12 h 308"/>
                  <a:gd name="T14" fmla="*/ 85 w 233"/>
                  <a:gd name="T15" fmla="*/ 16 h 308"/>
                  <a:gd name="T16" fmla="*/ 70 w 233"/>
                  <a:gd name="T17" fmla="*/ 22 h 308"/>
                  <a:gd name="T18" fmla="*/ 56 w 233"/>
                  <a:gd name="T19" fmla="*/ 28 h 308"/>
                  <a:gd name="T20" fmla="*/ 43 w 233"/>
                  <a:gd name="T21" fmla="*/ 35 h 308"/>
                  <a:gd name="T22" fmla="*/ 30 w 233"/>
                  <a:gd name="T23" fmla="*/ 44 h 308"/>
                  <a:gd name="T24" fmla="*/ 19 w 233"/>
                  <a:gd name="T25" fmla="*/ 53 h 308"/>
                  <a:gd name="T26" fmla="*/ 9 w 233"/>
                  <a:gd name="T27" fmla="*/ 63 h 308"/>
                  <a:gd name="T28" fmla="*/ 0 w 233"/>
                  <a:gd name="T29" fmla="*/ 76 h 308"/>
                  <a:gd name="T30" fmla="*/ 233 w 233"/>
                  <a:gd name="T31" fmla="*/ 308 h 308"/>
                  <a:gd name="T32" fmla="*/ 233 w 233"/>
                  <a:gd name="T33" fmla="*/ 1 h 308"/>
                  <a:gd name="T34" fmla="*/ 225 w 233"/>
                  <a:gd name="T35" fmla="*/ 1 h 308"/>
                  <a:gd name="T36" fmla="*/ 225 w 233"/>
                  <a:gd name="T37" fmla="*/ 1 h 308"/>
                  <a:gd name="T38" fmla="*/ 203 w 233"/>
                  <a:gd name="T3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3" h="308">
                    <a:moveTo>
                      <a:pt x="203" y="0"/>
                    </a:moveTo>
                    <a:lnTo>
                      <a:pt x="203" y="0"/>
                    </a:lnTo>
                    <a:lnTo>
                      <a:pt x="182" y="0"/>
                    </a:lnTo>
                    <a:lnTo>
                      <a:pt x="157" y="2"/>
                    </a:lnTo>
                    <a:lnTo>
                      <a:pt x="129" y="6"/>
                    </a:lnTo>
                    <a:lnTo>
                      <a:pt x="114" y="8"/>
                    </a:lnTo>
                    <a:lnTo>
                      <a:pt x="99" y="12"/>
                    </a:lnTo>
                    <a:lnTo>
                      <a:pt x="85" y="16"/>
                    </a:lnTo>
                    <a:lnTo>
                      <a:pt x="70" y="22"/>
                    </a:lnTo>
                    <a:lnTo>
                      <a:pt x="56" y="28"/>
                    </a:lnTo>
                    <a:lnTo>
                      <a:pt x="43" y="35"/>
                    </a:lnTo>
                    <a:lnTo>
                      <a:pt x="30" y="44"/>
                    </a:lnTo>
                    <a:lnTo>
                      <a:pt x="19" y="53"/>
                    </a:lnTo>
                    <a:lnTo>
                      <a:pt x="9" y="63"/>
                    </a:lnTo>
                    <a:lnTo>
                      <a:pt x="0" y="76"/>
                    </a:lnTo>
                    <a:lnTo>
                      <a:pt x="233" y="308"/>
                    </a:lnTo>
                    <a:lnTo>
                      <a:pt x="233" y="1"/>
                    </a:lnTo>
                    <a:lnTo>
                      <a:pt x="225" y="1"/>
                    </a:lnTo>
                    <a:lnTo>
                      <a:pt x="225" y="1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ko-KR" altLang="en-US" sz="2400"/>
              </a:p>
            </p:txBody>
          </p:sp>
        </p:grpSp>
        <p:grpSp>
          <p:nvGrpSpPr>
            <p:cNvPr id="58" name="그룹 57"/>
            <p:cNvGrpSpPr/>
            <p:nvPr/>
          </p:nvGrpSpPr>
          <p:grpSpPr>
            <a:xfrm>
              <a:off x="6116126" y="2276195"/>
              <a:ext cx="281837" cy="626427"/>
              <a:chOff x="2209800" y="4519614"/>
              <a:chExt cx="406400" cy="903287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62" name="Freeform 9"/>
              <p:cNvSpPr/>
              <p:nvPr userDrawn="1"/>
            </p:nvSpPr>
            <p:spPr bwMode="auto">
              <a:xfrm>
                <a:off x="2209800" y="4519614"/>
                <a:ext cx="171450" cy="385763"/>
              </a:xfrm>
              <a:custGeom>
                <a:avLst/>
                <a:gdLst>
                  <a:gd name="T0" fmla="*/ 0 w 108"/>
                  <a:gd name="T1" fmla="*/ 0 h 243"/>
                  <a:gd name="T2" fmla="*/ 0 w 108"/>
                  <a:gd name="T3" fmla="*/ 243 h 243"/>
                  <a:gd name="T4" fmla="*/ 0 w 108"/>
                  <a:gd name="T5" fmla="*/ 243 h 243"/>
                  <a:gd name="T6" fmla="*/ 11 w 108"/>
                  <a:gd name="T7" fmla="*/ 242 h 243"/>
                  <a:gd name="T8" fmla="*/ 22 w 108"/>
                  <a:gd name="T9" fmla="*/ 239 h 243"/>
                  <a:gd name="T10" fmla="*/ 33 w 108"/>
                  <a:gd name="T11" fmla="*/ 234 h 243"/>
                  <a:gd name="T12" fmla="*/ 42 w 108"/>
                  <a:gd name="T13" fmla="*/ 230 h 243"/>
                  <a:gd name="T14" fmla="*/ 51 w 108"/>
                  <a:gd name="T15" fmla="*/ 224 h 243"/>
                  <a:gd name="T16" fmla="*/ 61 w 108"/>
                  <a:gd name="T17" fmla="*/ 218 h 243"/>
                  <a:gd name="T18" fmla="*/ 69 w 108"/>
                  <a:gd name="T19" fmla="*/ 210 h 243"/>
                  <a:gd name="T20" fmla="*/ 77 w 108"/>
                  <a:gd name="T21" fmla="*/ 203 h 243"/>
                  <a:gd name="T22" fmla="*/ 83 w 108"/>
                  <a:gd name="T23" fmla="*/ 195 h 243"/>
                  <a:gd name="T24" fmla="*/ 89 w 108"/>
                  <a:gd name="T25" fmla="*/ 185 h 243"/>
                  <a:gd name="T26" fmla="*/ 94 w 108"/>
                  <a:gd name="T27" fmla="*/ 176 h 243"/>
                  <a:gd name="T28" fmla="*/ 100 w 108"/>
                  <a:gd name="T29" fmla="*/ 165 h 243"/>
                  <a:gd name="T30" fmla="*/ 103 w 108"/>
                  <a:gd name="T31" fmla="*/ 155 h 243"/>
                  <a:gd name="T32" fmla="*/ 106 w 108"/>
                  <a:gd name="T33" fmla="*/ 145 h 243"/>
                  <a:gd name="T34" fmla="*/ 107 w 108"/>
                  <a:gd name="T35" fmla="*/ 133 h 243"/>
                  <a:gd name="T36" fmla="*/ 108 w 108"/>
                  <a:gd name="T37" fmla="*/ 122 h 243"/>
                  <a:gd name="T38" fmla="*/ 108 w 108"/>
                  <a:gd name="T39" fmla="*/ 122 h 243"/>
                  <a:gd name="T40" fmla="*/ 107 w 108"/>
                  <a:gd name="T41" fmla="*/ 110 h 243"/>
                  <a:gd name="T42" fmla="*/ 106 w 108"/>
                  <a:gd name="T43" fmla="*/ 99 h 243"/>
                  <a:gd name="T44" fmla="*/ 103 w 108"/>
                  <a:gd name="T45" fmla="*/ 88 h 243"/>
                  <a:gd name="T46" fmla="*/ 100 w 108"/>
                  <a:gd name="T47" fmla="*/ 77 h 243"/>
                  <a:gd name="T48" fmla="*/ 94 w 108"/>
                  <a:gd name="T49" fmla="*/ 67 h 243"/>
                  <a:gd name="T50" fmla="*/ 89 w 108"/>
                  <a:gd name="T51" fmla="*/ 58 h 243"/>
                  <a:gd name="T52" fmla="*/ 83 w 108"/>
                  <a:gd name="T53" fmla="*/ 48 h 243"/>
                  <a:gd name="T54" fmla="*/ 77 w 108"/>
                  <a:gd name="T55" fmla="*/ 40 h 243"/>
                  <a:gd name="T56" fmla="*/ 69 w 108"/>
                  <a:gd name="T57" fmla="*/ 32 h 243"/>
                  <a:gd name="T58" fmla="*/ 61 w 108"/>
                  <a:gd name="T59" fmla="*/ 25 h 243"/>
                  <a:gd name="T60" fmla="*/ 51 w 108"/>
                  <a:gd name="T61" fmla="*/ 19 h 243"/>
                  <a:gd name="T62" fmla="*/ 42 w 108"/>
                  <a:gd name="T63" fmla="*/ 13 h 243"/>
                  <a:gd name="T64" fmla="*/ 33 w 108"/>
                  <a:gd name="T65" fmla="*/ 9 h 243"/>
                  <a:gd name="T66" fmla="*/ 22 w 108"/>
                  <a:gd name="T67" fmla="*/ 4 h 243"/>
                  <a:gd name="T68" fmla="*/ 11 w 108"/>
                  <a:gd name="T69" fmla="*/ 1 h 243"/>
                  <a:gd name="T70" fmla="*/ 0 w 108"/>
                  <a:gd name="T71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8" h="243">
                    <a:moveTo>
                      <a:pt x="0" y="0"/>
                    </a:moveTo>
                    <a:lnTo>
                      <a:pt x="0" y="243"/>
                    </a:lnTo>
                    <a:lnTo>
                      <a:pt x="0" y="243"/>
                    </a:lnTo>
                    <a:lnTo>
                      <a:pt x="11" y="242"/>
                    </a:lnTo>
                    <a:lnTo>
                      <a:pt x="22" y="239"/>
                    </a:lnTo>
                    <a:lnTo>
                      <a:pt x="33" y="234"/>
                    </a:lnTo>
                    <a:lnTo>
                      <a:pt x="42" y="230"/>
                    </a:lnTo>
                    <a:lnTo>
                      <a:pt x="51" y="224"/>
                    </a:lnTo>
                    <a:lnTo>
                      <a:pt x="61" y="218"/>
                    </a:lnTo>
                    <a:lnTo>
                      <a:pt x="69" y="210"/>
                    </a:lnTo>
                    <a:lnTo>
                      <a:pt x="77" y="203"/>
                    </a:lnTo>
                    <a:lnTo>
                      <a:pt x="83" y="195"/>
                    </a:lnTo>
                    <a:lnTo>
                      <a:pt x="89" y="185"/>
                    </a:lnTo>
                    <a:lnTo>
                      <a:pt x="94" y="176"/>
                    </a:lnTo>
                    <a:lnTo>
                      <a:pt x="100" y="165"/>
                    </a:lnTo>
                    <a:lnTo>
                      <a:pt x="103" y="155"/>
                    </a:lnTo>
                    <a:lnTo>
                      <a:pt x="106" y="145"/>
                    </a:lnTo>
                    <a:lnTo>
                      <a:pt x="107" y="133"/>
                    </a:lnTo>
                    <a:lnTo>
                      <a:pt x="108" y="122"/>
                    </a:lnTo>
                    <a:lnTo>
                      <a:pt x="108" y="122"/>
                    </a:lnTo>
                    <a:lnTo>
                      <a:pt x="107" y="110"/>
                    </a:lnTo>
                    <a:lnTo>
                      <a:pt x="106" y="99"/>
                    </a:lnTo>
                    <a:lnTo>
                      <a:pt x="103" y="88"/>
                    </a:lnTo>
                    <a:lnTo>
                      <a:pt x="100" y="77"/>
                    </a:lnTo>
                    <a:lnTo>
                      <a:pt x="94" y="67"/>
                    </a:lnTo>
                    <a:lnTo>
                      <a:pt x="89" y="58"/>
                    </a:lnTo>
                    <a:lnTo>
                      <a:pt x="83" y="48"/>
                    </a:lnTo>
                    <a:lnTo>
                      <a:pt x="77" y="40"/>
                    </a:lnTo>
                    <a:lnTo>
                      <a:pt x="69" y="32"/>
                    </a:lnTo>
                    <a:lnTo>
                      <a:pt x="61" y="25"/>
                    </a:lnTo>
                    <a:lnTo>
                      <a:pt x="51" y="19"/>
                    </a:lnTo>
                    <a:lnTo>
                      <a:pt x="42" y="13"/>
                    </a:lnTo>
                    <a:lnTo>
                      <a:pt x="33" y="9"/>
                    </a:lnTo>
                    <a:lnTo>
                      <a:pt x="22" y="4"/>
                    </a:lnTo>
                    <a:lnTo>
                      <a:pt x="1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ko-KR" altLang="en-US" sz="2400"/>
              </a:p>
            </p:txBody>
          </p:sp>
          <p:sp>
            <p:nvSpPr>
              <p:cNvPr id="63" name="Freeform 11"/>
              <p:cNvSpPr/>
              <p:nvPr userDrawn="1"/>
            </p:nvSpPr>
            <p:spPr bwMode="auto">
              <a:xfrm>
                <a:off x="2209800" y="4935538"/>
                <a:ext cx="406400" cy="487363"/>
              </a:xfrm>
              <a:custGeom>
                <a:avLst/>
                <a:gdLst>
                  <a:gd name="T0" fmla="*/ 35 w 256"/>
                  <a:gd name="T1" fmla="*/ 0 h 307"/>
                  <a:gd name="T2" fmla="*/ 0 w 256"/>
                  <a:gd name="T3" fmla="*/ 0 h 307"/>
                  <a:gd name="T4" fmla="*/ 0 w 256"/>
                  <a:gd name="T5" fmla="*/ 307 h 307"/>
                  <a:gd name="T6" fmla="*/ 126 w 256"/>
                  <a:gd name="T7" fmla="*/ 307 h 307"/>
                  <a:gd name="T8" fmla="*/ 126 w 256"/>
                  <a:gd name="T9" fmla="*/ 215 h 307"/>
                  <a:gd name="T10" fmla="*/ 144 w 256"/>
                  <a:gd name="T11" fmla="*/ 215 h 307"/>
                  <a:gd name="T12" fmla="*/ 144 w 256"/>
                  <a:gd name="T13" fmla="*/ 307 h 307"/>
                  <a:gd name="T14" fmla="*/ 256 w 256"/>
                  <a:gd name="T15" fmla="*/ 307 h 307"/>
                  <a:gd name="T16" fmla="*/ 256 w 256"/>
                  <a:gd name="T17" fmla="*/ 134 h 307"/>
                  <a:gd name="T18" fmla="*/ 256 w 256"/>
                  <a:gd name="T19" fmla="*/ 134 h 307"/>
                  <a:gd name="T20" fmla="*/ 255 w 256"/>
                  <a:gd name="T21" fmla="*/ 128 h 307"/>
                  <a:gd name="T22" fmla="*/ 255 w 256"/>
                  <a:gd name="T23" fmla="*/ 128 h 307"/>
                  <a:gd name="T24" fmla="*/ 255 w 256"/>
                  <a:gd name="T25" fmla="*/ 123 h 307"/>
                  <a:gd name="T26" fmla="*/ 255 w 256"/>
                  <a:gd name="T27" fmla="*/ 123 h 307"/>
                  <a:gd name="T28" fmla="*/ 254 w 256"/>
                  <a:gd name="T29" fmla="*/ 121 h 307"/>
                  <a:gd name="T30" fmla="*/ 254 w 256"/>
                  <a:gd name="T31" fmla="*/ 121 h 307"/>
                  <a:gd name="T32" fmla="*/ 253 w 256"/>
                  <a:gd name="T33" fmla="*/ 113 h 307"/>
                  <a:gd name="T34" fmla="*/ 251 w 256"/>
                  <a:gd name="T35" fmla="*/ 104 h 307"/>
                  <a:gd name="T36" fmla="*/ 248 w 256"/>
                  <a:gd name="T37" fmla="*/ 97 h 307"/>
                  <a:gd name="T38" fmla="*/ 244 w 256"/>
                  <a:gd name="T39" fmla="*/ 90 h 307"/>
                  <a:gd name="T40" fmla="*/ 240 w 256"/>
                  <a:gd name="T41" fmla="*/ 82 h 307"/>
                  <a:gd name="T42" fmla="*/ 235 w 256"/>
                  <a:gd name="T43" fmla="*/ 76 h 307"/>
                  <a:gd name="T44" fmla="*/ 225 w 256"/>
                  <a:gd name="T45" fmla="*/ 63 h 307"/>
                  <a:gd name="T46" fmla="*/ 212 w 256"/>
                  <a:gd name="T47" fmla="*/ 53 h 307"/>
                  <a:gd name="T48" fmla="*/ 199 w 256"/>
                  <a:gd name="T49" fmla="*/ 44 h 307"/>
                  <a:gd name="T50" fmla="*/ 184 w 256"/>
                  <a:gd name="T51" fmla="*/ 35 h 307"/>
                  <a:gd name="T52" fmla="*/ 169 w 256"/>
                  <a:gd name="T53" fmla="*/ 28 h 307"/>
                  <a:gd name="T54" fmla="*/ 152 w 256"/>
                  <a:gd name="T55" fmla="*/ 22 h 307"/>
                  <a:gd name="T56" fmla="*/ 135 w 256"/>
                  <a:gd name="T57" fmla="*/ 16 h 307"/>
                  <a:gd name="T58" fmla="*/ 119 w 256"/>
                  <a:gd name="T59" fmla="*/ 12 h 307"/>
                  <a:gd name="T60" fmla="*/ 103 w 256"/>
                  <a:gd name="T61" fmla="*/ 8 h 307"/>
                  <a:gd name="T62" fmla="*/ 72 w 256"/>
                  <a:gd name="T63" fmla="*/ 4 h 307"/>
                  <a:gd name="T64" fmla="*/ 46 w 256"/>
                  <a:gd name="T65" fmla="*/ 1 h 307"/>
                  <a:gd name="T66" fmla="*/ 46 w 256"/>
                  <a:gd name="T67" fmla="*/ 1 h 307"/>
                  <a:gd name="T68" fmla="*/ 40 w 256"/>
                  <a:gd name="T69" fmla="*/ 0 h 307"/>
                  <a:gd name="T70" fmla="*/ 35 w 256"/>
                  <a:gd name="T71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6" h="307">
                    <a:moveTo>
                      <a:pt x="35" y="0"/>
                    </a:moveTo>
                    <a:lnTo>
                      <a:pt x="0" y="0"/>
                    </a:lnTo>
                    <a:lnTo>
                      <a:pt x="0" y="307"/>
                    </a:lnTo>
                    <a:lnTo>
                      <a:pt x="126" y="307"/>
                    </a:lnTo>
                    <a:lnTo>
                      <a:pt x="126" y="215"/>
                    </a:lnTo>
                    <a:lnTo>
                      <a:pt x="144" y="215"/>
                    </a:lnTo>
                    <a:lnTo>
                      <a:pt x="144" y="307"/>
                    </a:lnTo>
                    <a:lnTo>
                      <a:pt x="256" y="307"/>
                    </a:lnTo>
                    <a:lnTo>
                      <a:pt x="256" y="134"/>
                    </a:lnTo>
                    <a:lnTo>
                      <a:pt x="256" y="134"/>
                    </a:lnTo>
                    <a:lnTo>
                      <a:pt x="255" y="128"/>
                    </a:lnTo>
                    <a:lnTo>
                      <a:pt x="255" y="128"/>
                    </a:lnTo>
                    <a:lnTo>
                      <a:pt x="255" y="123"/>
                    </a:lnTo>
                    <a:lnTo>
                      <a:pt x="255" y="123"/>
                    </a:lnTo>
                    <a:lnTo>
                      <a:pt x="254" y="121"/>
                    </a:lnTo>
                    <a:lnTo>
                      <a:pt x="254" y="121"/>
                    </a:lnTo>
                    <a:lnTo>
                      <a:pt x="253" y="113"/>
                    </a:lnTo>
                    <a:lnTo>
                      <a:pt x="251" y="104"/>
                    </a:lnTo>
                    <a:lnTo>
                      <a:pt x="248" y="97"/>
                    </a:lnTo>
                    <a:lnTo>
                      <a:pt x="244" y="90"/>
                    </a:lnTo>
                    <a:lnTo>
                      <a:pt x="240" y="82"/>
                    </a:lnTo>
                    <a:lnTo>
                      <a:pt x="235" y="76"/>
                    </a:lnTo>
                    <a:lnTo>
                      <a:pt x="225" y="63"/>
                    </a:lnTo>
                    <a:lnTo>
                      <a:pt x="212" y="53"/>
                    </a:lnTo>
                    <a:lnTo>
                      <a:pt x="199" y="44"/>
                    </a:lnTo>
                    <a:lnTo>
                      <a:pt x="184" y="35"/>
                    </a:lnTo>
                    <a:lnTo>
                      <a:pt x="169" y="28"/>
                    </a:lnTo>
                    <a:lnTo>
                      <a:pt x="152" y="22"/>
                    </a:lnTo>
                    <a:lnTo>
                      <a:pt x="135" y="16"/>
                    </a:lnTo>
                    <a:lnTo>
                      <a:pt x="119" y="12"/>
                    </a:lnTo>
                    <a:lnTo>
                      <a:pt x="103" y="8"/>
                    </a:lnTo>
                    <a:lnTo>
                      <a:pt x="72" y="4"/>
                    </a:lnTo>
                    <a:lnTo>
                      <a:pt x="46" y="1"/>
                    </a:lnTo>
                    <a:lnTo>
                      <a:pt x="46" y="1"/>
                    </a:lnTo>
                    <a:lnTo>
                      <a:pt x="40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ko-KR" altLang="en-US" sz="2400"/>
              </a:p>
            </p:txBody>
          </p:sp>
        </p:grpSp>
        <p:sp>
          <p:nvSpPr>
            <p:cNvPr id="59" name="Freeform 102"/>
            <p:cNvSpPr/>
            <p:nvPr/>
          </p:nvSpPr>
          <p:spPr bwMode="auto">
            <a:xfrm flipH="1">
              <a:off x="6643740" y="1989790"/>
              <a:ext cx="2500260" cy="918554"/>
            </a:xfrm>
            <a:custGeom>
              <a:avLst/>
              <a:gdLst/>
              <a:ahLst/>
              <a:cxnLst/>
              <a:rect l="l" t="t" r="r" b="b"/>
              <a:pathLst>
                <a:path w="2500260" h="918554">
                  <a:moveTo>
                    <a:pt x="2040414" y="0"/>
                  </a:moveTo>
                  <a:lnTo>
                    <a:pt x="1761226" y="0"/>
                  </a:lnTo>
                  <a:lnTo>
                    <a:pt x="1504306" y="0"/>
                  </a:lnTo>
                  <a:lnTo>
                    <a:pt x="1243481" y="0"/>
                  </a:lnTo>
                  <a:lnTo>
                    <a:pt x="964293" y="0"/>
                  </a:lnTo>
                  <a:lnTo>
                    <a:pt x="796933" y="0"/>
                  </a:lnTo>
                  <a:lnTo>
                    <a:pt x="707372" y="0"/>
                  </a:lnTo>
                  <a:lnTo>
                    <a:pt x="0" y="0"/>
                  </a:lnTo>
                  <a:lnTo>
                    <a:pt x="0" y="918554"/>
                  </a:lnTo>
                  <a:lnTo>
                    <a:pt x="707372" y="918554"/>
                  </a:lnTo>
                  <a:lnTo>
                    <a:pt x="796933" y="918554"/>
                  </a:lnTo>
                  <a:lnTo>
                    <a:pt x="964293" y="918554"/>
                  </a:lnTo>
                  <a:lnTo>
                    <a:pt x="1243481" y="918554"/>
                  </a:lnTo>
                  <a:lnTo>
                    <a:pt x="1504306" y="918554"/>
                  </a:lnTo>
                  <a:lnTo>
                    <a:pt x="1761226" y="918554"/>
                  </a:lnTo>
                  <a:lnTo>
                    <a:pt x="2040414" y="918554"/>
                  </a:lnTo>
                  <a:lnTo>
                    <a:pt x="2500260" y="459846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61" name="Freeform 120"/>
            <p:cNvSpPr/>
            <p:nvPr/>
          </p:nvSpPr>
          <p:spPr bwMode="auto">
            <a:xfrm flipH="1">
              <a:off x="6117830" y="2955104"/>
              <a:ext cx="914328" cy="914328"/>
            </a:xfrm>
            <a:custGeom>
              <a:avLst/>
              <a:gdLst>
                <a:gd name="T0" fmla="*/ 807 w 807"/>
                <a:gd name="T1" fmla="*/ 807 h 807"/>
                <a:gd name="T2" fmla="*/ 0 w 807"/>
                <a:gd name="T3" fmla="*/ 0 h 807"/>
                <a:gd name="T4" fmla="*/ 807 w 807"/>
                <a:gd name="T5" fmla="*/ 0 h 807"/>
                <a:gd name="T6" fmla="*/ 807 w 807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7" h="807">
                  <a:moveTo>
                    <a:pt x="807" y="807"/>
                  </a:moveTo>
                  <a:lnTo>
                    <a:pt x="0" y="0"/>
                  </a:lnTo>
                  <a:lnTo>
                    <a:pt x="807" y="0"/>
                  </a:lnTo>
                  <a:lnTo>
                    <a:pt x="807" y="80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</p:grpSp>
      <p:grpSp>
        <p:nvGrpSpPr>
          <p:cNvPr id="68" name="그룹 67"/>
          <p:cNvGrpSpPr/>
          <p:nvPr/>
        </p:nvGrpSpPr>
        <p:grpSpPr>
          <a:xfrm>
            <a:off x="-1080135" y="3340100"/>
            <a:ext cx="6280785" cy="2959735"/>
            <a:chOff x="0" y="2961196"/>
            <a:chExt cx="3990352" cy="1880271"/>
          </a:xfrm>
        </p:grpSpPr>
        <p:sp>
          <p:nvSpPr>
            <p:cNvPr id="34" name="Freeform 114"/>
            <p:cNvSpPr/>
            <p:nvPr/>
          </p:nvSpPr>
          <p:spPr bwMode="auto">
            <a:xfrm flipH="1">
              <a:off x="3076025" y="2961198"/>
              <a:ext cx="913194" cy="913194"/>
            </a:xfrm>
            <a:custGeom>
              <a:avLst/>
              <a:gdLst>
                <a:gd name="T0" fmla="*/ 806 w 806"/>
                <a:gd name="T1" fmla="*/ 0 h 806"/>
                <a:gd name="T2" fmla="*/ 0 w 806"/>
                <a:gd name="T3" fmla="*/ 806 h 806"/>
                <a:gd name="T4" fmla="*/ 806 w 806"/>
                <a:gd name="T5" fmla="*/ 806 h 806"/>
                <a:gd name="T6" fmla="*/ 806 w 806"/>
                <a:gd name="T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0"/>
                  </a:moveTo>
                  <a:lnTo>
                    <a:pt x="0" y="806"/>
                  </a:lnTo>
                  <a:lnTo>
                    <a:pt x="806" y="806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B81A4D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5" name="Freeform 115"/>
            <p:cNvSpPr/>
            <p:nvPr/>
          </p:nvSpPr>
          <p:spPr bwMode="auto">
            <a:xfrm flipH="1">
              <a:off x="2111845" y="2961198"/>
              <a:ext cx="913194" cy="913194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0 w 806"/>
                <a:gd name="T5" fmla="*/ 806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0" y="806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6" name="Freeform 117"/>
            <p:cNvSpPr/>
            <p:nvPr/>
          </p:nvSpPr>
          <p:spPr bwMode="auto">
            <a:xfrm flipH="1">
              <a:off x="2111845" y="3926511"/>
              <a:ext cx="913194" cy="914327"/>
            </a:xfrm>
            <a:custGeom>
              <a:avLst/>
              <a:gdLst>
                <a:gd name="T0" fmla="*/ 0 w 806"/>
                <a:gd name="T1" fmla="*/ 807 h 807"/>
                <a:gd name="T2" fmla="*/ 806 w 806"/>
                <a:gd name="T3" fmla="*/ 0 h 807"/>
                <a:gd name="T4" fmla="*/ 0 w 806"/>
                <a:gd name="T5" fmla="*/ 0 h 807"/>
                <a:gd name="T6" fmla="*/ 0 w 806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807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7" name="Freeform 119"/>
            <p:cNvSpPr/>
            <p:nvPr/>
          </p:nvSpPr>
          <p:spPr bwMode="auto">
            <a:xfrm flipH="1" flipV="1">
              <a:off x="3076025" y="2961196"/>
              <a:ext cx="913194" cy="913194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806 w 806"/>
                <a:gd name="T5" fmla="*/ 806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806" y="806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accent5"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8" name="Freeform 120"/>
            <p:cNvSpPr/>
            <p:nvPr/>
          </p:nvSpPr>
          <p:spPr bwMode="auto">
            <a:xfrm flipH="1">
              <a:off x="3076024" y="3926511"/>
              <a:ext cx="914328" cy="914327"/>
            </a:xfrm>
            <a:custGeom>
              <a:avLst/>
              <a:gdLst>
                <a:gd name="T0" fmla="*/ 807 w 807"/>
                <a:gd name="T1" fmla="*/ 807 h 807"/>
                <a:gd name="T2" fmla="*/ 0 w 807"/>
                <a:gd name="T3" fmla="*/ 0 h 807"/>
                <a:gd name="T4" fmla="*/ 807 w 807"/>
                <a:gd name="T5" fmla="*/ 0 h 807"/>
                <a:gd name="T6" fmla="*/ 807 w 807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7" h="807">
                  <a:moveTo>
                    <a:pt x="807" y="807"/>
                  </a:moveTo>
                  <a:lnTo>
                    <a:pt x="0" y="0"/>
                  </a:lnTo>
                  <a:lnTo>
                    <a:pt x="807" y="0"/>
                  </a:lnTo>
                  <a:lnTo>
                    <a:pt x="807" y="807"/>
                  </a:lnTo>
                  <a:close/>
                </a:path>
              </a:pathLst>
            </a:custGeom>
            <a:solidFill>
              <a:srgbClr val="F4879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00000">
              <a:off x="2553557" y="3721853"/>
              <a:ext cx="282311" cy="782544"/>
            </a:xfrm>
            <a:prstGeom prst="rect">
              <a:avLst/>
            </a:prstGeom>
          </p:spPr>
        </p:pic>
        <p:sp>
          <p:nvSpPr>
            <p:cNvPr id="40" name="Freeform 118"/>
            <p:cNvSpPr/>
            <p:nvPr/>
          </p:nvSpPr>
          <p:spPr bwMode="auto">
            <a:xfrm flipH="1">
              <a:off x="2111845" y="3926511"/>
              <a:ext cx="913194" cy="914327"/>
            </a:xfrm>
            <a:custGeom>
              <a:avLst/>
              <a:gdLst>
                <a:gd name="T0" fmla="*/ 0 w 806"/>
                <a:gd name="T1" fmla="*/ 0 h 807"/>
                <a:gd name="T2" fmla="*/ 806 w 806"/>
                <a:gd name="T3" fmla="*/ 807 h 807"/>
                <a:gd name="T4" fmla="*/ 0 w 806"/>
                <a:gd name="T5" fmla="*/ 807 h 807"/>
                <a:gd name="T6" fmla="*/ 0 w 806"/>
                <a:gd name="T7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0"/>
                  </a:moveTo>
                  <a:lnTo>
                    <a:pt x="806" y="807"/>
                  </a:lnTo>
                  <a:lnTo>
                    <a:pt x="0" y="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41" name="그림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 flipV="1">
              <a:off x="2525820" y="3365102"/>
              <a:ext cx="320464" cy="782543"/>
            </a:xfrm>
            <a:prstGeom prst="rect">
              <a:avLst/>
            </a:prstGeom>
          </p:spPr>
        </p:pic>
        <p:sp>
          <p:nvSpPr>
            <p:cNvPr id="42" name="Freeform 116"/>
            <p:cNvSpPr/>
            <p:nvPr/>
          </p:nvSpPr>
          <p:spPr bwMode="auto">
            <a:xfrm flipH="1">
              <a:off x="2111845" y="2961197"/>
              <a:ext cx="913194" cy="913194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0 w 806"/>
                <a:gd name="T5" fmla="*/ 0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rgbClr val="F4879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43" name="Freeform 42"/>
            <p:cNvSpPr/>
            <p:nvPr/>
          </p:nvSpPr>
          <p:spPr bwMode="auto">
            <a:xfrm flipH="1">
              <a:off x="3075682" y="4183573"/>
              <a:ext cx="179451" cy="613216"/>
            </a:xfrm>
            <a:custGeom>
              <a:avLst/>
              <a:gdLst>
                <a:gd name="T0" fmla="*/ 74 w 163"/>
                <a:gd name="T1" fmla="*/ 186 h 557"/>
                <a:gd name="T2" fmla="*/ 76 w 163"/>
                <a:gd name="T3" fmla="*/ 166 h 557"/>
                <a:gd name="T4" fmla="*/ 82 w 163"/>
                <a:gd name="T5" fmla="*/ 147 h 557"/>
                <a:gd name="T6" fmla="*/ 89 w 163"/>
                <a:gd name="T7" fmla="*/ 129 h 557"/>
                <a:gd name="T8" fmla="*/ 100 w 163"/>
                <a:gd name="T9" fmla="*/ 115 h 557"/>
                <a:gd name="T10" fmla="*/ 113 w 163"/>
                <a:gd name="T11" fmla="*/ 101 h 557"/>
                <a:gd name="T12" fmla="*/ 128 w 163"/>
                <a:gd name="T13" fmla="*/ 90 h 557"/>
                <a:gd name="T14" fmla="*/ 145 w 163"/>
                <a:gd name="T15" fmla="*/ 81 h 557"/>
                <a:gd name="T16" fmla="*/ 163 w 163"/>
                <a:gd name="T17" fmla="*/ 76 h 557"/>
                <a:gd name="T18" fmla="*/ 163 w 163"/>
                <a:gd name="T19" fmla="*/ 0 h 557"/>
                <a:gd name="T20" fmla="*/ 130 w 163"/>
                <a:gd name="T21" fmla="*/ 7 h 557"/>
                <a:gd name="T22" fmla="*/ 99 w 163"/>
                <a:gd name="T23" fmla="*/ 21 h 557"/>
                <a:gd name="T24" fmla="*/ 71 w 163"/>
                <a:gd name="T25" fmla="*/ 38 h 557"/>
                <a:gd name="T26" fmla="*/ 47 w 163"/>
                <a:gd name="T27" fmla="*/ 61 h 557"/>
                <a:gd name="T28" fmla="*/ 27 w 163"/>
                <a:gd name="T29" fmla="*/ 88 h 557"/>
                <a:gd name="T30" fmla="*/ 13 w 163"/>
                <a:gd name="T31" fmla="*/ 118 h 557"/>
                <a:gd name="T32" fmla="*/ 3 w 163"/>
                <a:gd name="T33" fmla="*/ 150 h 557"/>
                <a:gd name="T34" fmla="*/ 0 w 163"/>
                <a:gd name="T35" fmla="*/ 186 h 557"/>
                <a:gd name="T36" fmla="*/ 1 w 163"/>
                <a:gd name="T37" fmla="*/ 202 h 557"/>
                <a:gd name="T38" fmla="*/ 10 w 163"/>
                <a:gd name="T39" fmla="*/ 242 h 557"/>
                <a:gd name="T40" fmla="*/ 27 w 163"/>
                <a:gd name="T41" fmla="*/ 289 h 557"/>
                <a:gd name="T42" fmla="*/ 63 w 163"/>
                <a:gd name="T43" fmla="*/ 369 h 557"/>
                <a:gd name="T44" fmla="*/ 116 w 163"/>
                <a:gd name="T45" fmla="*/ 473 h 557"/>
                <a:gd name="T46" fmla="*/ 163 w 163"/>
                <a:gd name="T47" fmla="*/ 557 h 557"/>
                <a:gd name="T48" fmla="*/ 163 w 163"/>
                <a:gd name="T49" fmla="*/ 295 h 557"/>
                <a:gd name="T50" fmla="*/ 145 w 163"/>
                <a:gd name="T51" fmla="*/ 289 h 557"/>
                <a:gd name="T52" fmla="*/ 128 w 163"/>
                <a:gd name="T53" fmla="*/ 281 h 557"/>
                <a:gd name="T54" fmla="*/ 113 w 163"/>
                <a:gd name="T55" fmla="*/ 270 h 557"/>
                <a:gd name="T56" fmla="*/ 100 w 163"/>
                <a:gd name="T57" fmla="*/ 257 h 557"/>
                <a:gd name="T58" fmla="*/ 89 w 163"/>
                <a:gd name="T59" fmla="*/ 241 h 557"/>
                <a:gd name="T60" fmla="*/ 82 w 163"/>
                <a:gd name="T61" fmla="*/ 224 h 557"/>
                <a:gd name="T62" fmla="*/ 76 w 163"/>
                <a:gd name="T63" fmla="*/ 205 h 557"/>
                <a:gd name="T64" fmla="*/ 74 w 163"/>
                <a:gd name="T65" fmla="*/ 186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557">
                  <a:moveTo>
                    <a:pt x="74" y="186"/>
                  </a:moveTo>
                  <a:lnTo>
                    <a:pt x="74" y="186"/>
                  </a:lnTo>
                  <a:lnTo>
                    <a:pt x="75" y="175"/>
                  </a:lnTo>
                  <a:lnTo>
                    <a:pt x="76" y="166"/>
                  </a:lnTo>
                  <a:lnTo>
                    <a:pt x="78" y="157"/>
                  </a:lnTo>
                  <a:lnTo>
                    <a:pt x="82" y="147"/>
                  </a:lnTo>
                  <a:lnTo>
                    <a:pt x="85" y="138"/>
                  </a:lnTo>
                  <a:lnTo>
                    <a:pt x="89" y="129"/>
                  </a:lnTo>
                  <a:lnTo>
                    <a:pt x="94" y="122"/>
                  </a:lnTo>
                  <a:lnTo>
                    <a:pt x="100" y="115"/>
                  </a:lnTo>
                  <a:lnTo>
                    <a:pt x="107" y="108"/>
                  </a:lnTo>
                  <a:lnTo>
                    <a:pt x="113" y="101"/>
                  </a:lnTo>
                  <a:lnTo>
                    <a:pt x="120" y="95"/>
                  </a:lnTo>
                  <a:lnTo>
                    <a:pt x="128" y="90"/>
                  </a:lnTo>
                  <a:lnTo>
                    <a:pt x="136" y="86"/>
                  </a:lnTo>
                  <a:lnTo>
                    <a:pt x="145" y="81"/>
                  </a:lnTo>
                  <a:lnTo>
                    <a:pt x="154" y="78"/>
                  </a:lnTo>
                  <a:lnTo>
                    <a:pt x="163" y="76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46" y="3"/>
                  </a:lnTo>
                  <a:lnTo>
                    <a:pt x="130" y="7"/>
                  </a:lnTo>
                  <a:lnTo>
                    <a:pt x="114" y="13"/>
                  </a:lnTo>
                  <a:lnTo>
                    <a:pt x="99" y="21"/>
                  </a:lnTo>
                  <a:lnTo>
                    <a:pt x="85" y="29"/>
                  </a:lnTo>
                  <a:lnTo>
                    <a:pt x="71" y="38"/>
                  </a:lnTo>
                  <a:lnTo>
                    <a:pt x="59" y="50"/>
                  </a:lnTo>
                  <a:lnTo>
                    <a:pt x="47" y="61"/>
                  </a:lnTo>
                  <a:lnTo>
                    <a:pt x="37" y="74"/>
                  </a:lnTo>
                  <a:lnTo>
                    <a:pt x="27" y="88"/>
                  </a:lnTo>
                  <a:lnTo>
                    <a:pt x="19" y="102"/>
                  </a:lnTo>
                  <a:lnTo>
                    <a:pt x="13" y="118"/>
                  </a:lnTo>
                  <a:lnTo>
                    <a:pt x="7" y="134"/>
                  </a:lnTo>
                  <a:lnTo>
                    <a:pt x="3" y="150"/>
                  </a:lnTo>
                  <a:lnTo>
                    <a:pt x="1" y="168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1" y="202"/>
                  </a:lnTo>
                  <a:lnTo>
                    <a:pt x="5" y="220"/>
                  </a:lnTo>
                  <a:lnTo>
                    <a:pt x="10" y="242"/>
                  </a:lnTo>
                  <a:lnTo>
                    <a:pt x="19" y="265"/>
                  </a:lnTo>
                  <a:lnTo>
                    <a:pt x="27" y="289"/>
                  </a:lnTo>
                  <a:lnTo>
                    <a:pt x="39" y="316"/>
                  </a:lnTo>
                  <a:lnTo>
                    <a:pt x="63" y="369"/>
                  </a:lnTo>
                  <a:lnTo>
                    <a:pt x="90" y="422"/>
                  </a:lnTo>
                  <a:lnTo>
                    <a:pt x="116" y="473"/>
                  </a:lnTo>
                  <a:lnTo>
                    <a:pt x="142" y="519"/>
                  </a:lnTo>
                  <a:lnTo>
                    <a:pt x="163" y="557"/>
                  </a:lnTo>
                  <a:lnTo>
                    <a:pt x="163" y="295"/>
                  </a:lnTo>
                  <a:lnTo>
                    <a:pt x="163" y="295"/>
                  </a:lnTo>
                  <a:lnTo>
                    <a:pt x="154" y="293"/>
                  </a:lnTo>
                  <a:lnTo>
                    <a:pt x="145" y="289"/>
                  </a:lnTo>
                  <a:lnTo>
                    <a:pt x="136" y="285"/>
                  </a:lnTo>
                  <a:lnTo>
                    <a:pt x="128" y="281"/>
                  </a:lnTo>
                  <a:lnTo>
                    <a:pt x="120" y="276"/>
                  </a:lnTo>
                  <a:lnTo>
                    <a:pt x="113" y="270"/>
                  </a:lnTo>
                  <a:lnTo>
                    <a:pt x="107" y="263"/>
                  </a:lnTo>
                  <a:lnTo>
                    <a:pt x="100" y="257"/>
                  </a:lnTo>
                  <a:lnTo>
                    <a:pt x="94" y="249"/>
                  </a:lnTo>
                  <a:lnTo>
                    <a:pt x="89" y="241"/>
                  </a:lnTo>
                  <a:lnTo>
                    <a:pt x="85" y="233"/>
                  </a:lnTo>
                  <a:lnTo>
                    <a:pt x="82" y="224"/>
                  </a:lnTo>
                  <a:lnTo>
                    <a:pt x="78" y="215"/>
                  </a:lnTo>
                  <a:lnTo>
                    <a:pt x="76" y="205"/>
                  </a:lnTo>
                  <a:lnTo>
                    <a:pt x="75" y="195"/>
                  </a:lnTo>
                  <a:lnTo>
                    <a:pt x="74" y="186"/>
                  </a:lnTo>
                  <a:lnTo>
                    <a:pt x="74" y="186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44" name="Freeform 40"/>
            <p:cNvSpPr/>
            <p:nvPr/>
          </p:nvSpPr>
          <p:spPr bwMode="auto">
            <a:xfrm flipH="1">
              <a:off x="2845588" y="4183573"/>
              <a:ext cx="179451" cy="613216"/>
            </a:xfrm>
            <a:custGeom>
              <a:avLst/>
              <a:gdLst>
                <a:gd name="T0" fmla="*/ 0 w 163"/>
                <a:gd name="T1" fmla="*/ 76 h 557"/>
                <a:gd name="T2" fmla="*/ 10 w 163"/>
                <a:gd name="T3" fmla="*/ 78 h 557"/>
                <a:gd name="T4" fmla="*/ 27 w 163"/>
                <a:gd name="T5" fmla="*/ 86 h 557"/>
                <a:gd name="T6" fmla="*/ 43 w 163"/>
                <a:gd name="T7" fmla="*/ 95 h 557"/>
                <a:gd name="T8" fmla="*/ 57 w 163"/>
                <a:gd name="T9" fmla="*/ 108 h 557"/>
                <a:gd name="T10" fmla="*/ 69 w 163"/>
                <a:gd name="T11" fmla="*/ 122 h 557"/>
                <a:gd name="T12" fmla="*/ 79 w 163"/>
                <a:gd name="T13" fmla="*/ 138 h 557"/>
                <a:gd name="T14" fmla="*/ 85 w 163"/>
                <a:gd name="T15" fmla="*/ 157 h 557"/>
                <a:gd name="T16" fmla="*/ 88 w 163"/>
                <a:gd name="T17" fmla="*/ 175 h 557"/>
                <a:gd name="T18" fmla="*/ 89 w 163"/>
                <a:gd name="T19" fmla="*/ 186 h 557"/>
                <a:gd name="T20" fmla="*/ 87 w 163"/>
                <a:gd name="T21" fmla="*/ 205 h 557"/>
                <a:gd name="T22" fmla="*/ 82 w 163"/>
                <a:gd name="T23" fmla="*/ 224 h 557"/>
                <a:gd name="T24" fmla="*/ 74 w 163"/>
                <a:gd name="T25" fmla="*/ 241 h 557"/>
                <a:gd name="T26" fmla="*/ 63 w 163"/>
                <a:gd name="T27" fmla="*/ 257 h 557"/>
                <a:gd name="T28" fmla="*/ 50 w 163"/>
                <a:gd name="T29" fmla="*/ 270 h 557"/>
                <a:gd name="T30" fmla="*/ 36 w 163"/>
                <a:gd name="T31" fmla="*/ 281 h 557"/>
                <a:gd name="T32" fmla="*/ 18 w 163"/>
                <a:gd name="T33" fmla="*/ 289 h 557"/>
                <a:gd name="T34" fmla="*/ 0 w 163"/>
                <a:gd name="T35" fmla="*/ 295 h 557"/>
                <a:gd name="T36" fmla="*/ 0 w 163"/>
                <a:gd name="T37" fmla="*/ 557 h 557"/>
                <a:gd name="T38" fmla="*/ 46 w 163"/>
                <a:gd name="T39" fmla="*/ 473 h 557"/>
                <a:gd name="T40" fmla="*/ 101 w 163"/>
                <a:gd name="T41" fmla="*/ 369 h 557"/>
                <a:gd name="T42" fmla="*/ 136 w 163"/>
                <a:gd name="T43" fmla="*/ 289 h 557"/>
                <a:gd name="T44" fmla="*/ 153 w 163"/>
                <a:gd name="T45" fmla="*/ 242 h 557"/>
                <a:gd name="T46" fmla="*/ 162 w 163"/>
                <a:gd name="T47" fmla="*/ 202 h 557"/>
                <a:gd name="T48" fmla="*/ 163 w 163"/>
                <a:gd name="T49" fmla="*/ 186 h 557"/>
                <a:gd name="T50" fmla="*/ 160 w 163"/>
                <a:gd name="T51" fmla="*/ 150 h 557"/>
                <a:gd name="T52" fmla="*/ 151 w 163"/>
                <a:gd name="T53" fmla="*/ 118 h 557"/>
                <a:gd name="T54" fmla="*/ 136 w 163"/>
                <a:gd name="T55" fmla="*/ 88 h 557"/>
                <a:gd name="T56" fmla="*/ 116 w 163"/>
                <a:gd name="T57" fmla="*/ 61 h 557"/>
                <a:gd name="T58" fmla="*/ 92 w 163"/>
                <a:gd name="T59" fmla="*/ 38 h 557"/>
                <a:gd name="T60" fmla="*/ 64 w 163"/>
                <a:gd name="T61" fmla="*/ 21 h 557"/>
                <a:gd name="T62" fmla="*/ 34 w 163"/>
                <a:gd name="T63" fmla="*/ 7 h 557"/>
                <a:gd name="T64" fmla="*/ 0 w 163"/>
                <a:gd name="T65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557">
                  <a:moveTo>
                    <a:pt x="0" y="0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0" y="78"/>
                  </a:lnTo>
                  <a:lnTo>
                    <a:pt x="18" y="81"/>
                  </a:lnTo>
                  <a:lnTo>
                    <a:pt x="27" y="86"/>
                  </a:lnTo>
                  <a:lnTo>
                    <a:pt x="36" y="90"/>
                  </a:lnTo>
                  <a:lnTo>
                    <a:pt x="43" y="95"/>
                  </a:lnTo>
                  <a:lnTo>
                    <a:pt x="50" y="101"/>
                  </a:lnTo>
                  <a:lnTo>
                    <a:pt x="57" y="108"/>
                  </a:lnTo>
                  <a:lnTo>
                    <a:pt x="63" y="115"/>
                  </a:lnTo>
                  <a:lnTo>
                    <a:pt x="69" y="122"/>
                  </a:lnTo>
                  <a:lnTo>
                    <a:pt x="74" y="129"/>
                  </a:lnTo>
                  <a:lnTo>
                    <a:pt x="79" y="138"/>
                  </a:lnTo>
                  <a:lnTo>
                    <a:pt x="82" y="147"/>
                  </a:lnTo>
                  <a:lnTo>
                    <a:pt x="85" y="157"/>
                  </a:lnTo>
                  <a:lnTo>
                    <a:pt x="87" y="166"/>
                  </a:lnTo>
                  <a:lnTo>
                    <a:pt x="88" y="17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8" y="195"/>
                  </a:lnTo>
                  <a:lnTo>
                    <a:pt x="87" y="205"/>
                  </a:lnTo>
                  <a:lnTo>
                    <a:pt x="85" y="215"/>
                  </a:lnTo>
                  <a:lnTo>
                    <a:pt x="82" y="224"/>
                  </a:lnTo>
                  <a:lnTo>
                    <a:pt x="79" y="233"/>
                  </a:lnTo>
                  <a:lnTo>
                    <a:pt x="74" y="241"/>
                  </a:lnTo>
                  <a:lnTo>
                    <a:pt x="69" y="249"/>
                  </a:lnTo>
                  <a:lnTo>
                    <a:pt x="63" y="257"/>
                  </a:lnTo>
                  <a:lnTo>
                    <a:pt x="57" y="263"/>
                  </a:lnTo>
                  <a:lnTo>
                    <a:pt x="50" y="270"/>
                  </a:lnTo>
                  <a:lnTo>
                    <a:pt x="43" y="276"/>
                  </a:lnTo>
                  <a:lnTo>
                    <a:pt x="36" y="281"/>
                  </a:lnTo>
                  <a:lnTo>
                    <a:pt x="27" y="285"/>
                  </a:lnTo>
                  <a:lnTo>
                    <a:pt x="18" y="289"/>
                  </a:lnTo>
                  <a:lnTo>
                    <a:pt x="10" y="293"/>
                  </a:lnTo>
                  <a:lnTo>
                    <a:pt x="0" y="295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21" y="519"/>
                  </a:lnTo>
                  <a:lnTo>
                    <a:pt x="46" y="473"/>
                  </a:lnTo>
                  <a:lnTo>
                    <a:pt x="73" y="422"/>
                  </a:lnTo>
                  <a:lnTo>
                    <a:pt x="101" y="369"/>
                  </a:lnTo>
                  <a:lnTo>
                    <a:pt x="125" y="316"/>
                  </a:lnTo>
                  <a:lnTo>
                    <a:pt x="136" y="289"/>
                  </a:lnTo>
                  <a:lnTo>
                    <a:pt x="145" y="265"/>
                  </a:lnTo>
                  <a:lnTo>
                    <a:pt x="153" y="242"/>
                  </a:lnTo>
                  <a:lnTo>
                    <a:pt x="158" y="220"/>
                  </a:lnTo>
                  <a:lnTo>
                    <a:pt x="162" y="202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2" y="168"/>
                  </a:lnTo>
                  <a:lnTo>
                    <a:pt x="160" y="150"/>
                  </a:lnTo>
                  <a:lnTo>
                    <a:pt x="156" y="134"/>
                  </a:lnTo>
                  <a:lnTo>
                    <a:pt x="151" y="118"/>
                  </a:lnTo>
                  <a:lnTo>
                    <a:pt x="145" y="102"/>
                  </a:lnTo>
                  <a:lnTo>
                    <a:pt x="136" y="88"/>
                  </a:lnTo>
                  <a:lnTo>
                    <a:pt x="127" y="74"/>
                  </a:lnTo>
                  <a:lnTo>
                    <a:pt x="116" y="61"/>
                  </a:lnTo>
                  <a:lnTo>
                    <a:pt x="105" y="50"/>
                  </a:lnTo>
                  <a:lnTo>
                    <a:pt x="92" y="38"/>
                  </a:lnTo>
                  <a:lnTo>
                    <a:pt x="79" y="29"/>
                  </a:lnTo>
                  <a:lnTo>
                    <a:pt x="64" y="21"/>
                  </a:lnTo>
                  <a:lnTo>
                    <a:pt x="49" y="13"/>
                  </a:lnTo>
                  <a:lnTo>
                    <a:pt x="34" y="7"/>
                  </a:lnTo>
                  <a:lnTo>
                    <a:pt x="17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67" name="Freeform 102"/>
            <p:cNvSpPr/>
            <p:nvPr/>
          </p:nvSpPr>
          <p:spPr bwMode="auto">
            <a:xfrm>
              <a:off x="0" y="3922913"/>
              <a:ext cx="2500261" cy="918554"/>
            </a:xfrm>
            <a:custGeom>
              <a:avLst/>
              <a:gdLst/>
              <a:ahLst/>
              <a:cxnLst/>
              <a:rect l="l" t="t" r="r" b="b"/>
              <a:pathLst>
                <a:path w="2500261" h="918554">
                  <a:moveTo>
                    <a:pt x="0" y="0"/>
                  </a:moveTo>
                  <a:lnTo>
                    <a:pt x="707373" y="0"/>
                  </a:lnTo>
                  <a:lnTo>
                    <a:pt x="796934" y="0"/>
                  </a:lnTo>
                  <a:lnTo>
                    <a:pt x="964293" y="0"/>
                  </a:lnTo>
                  <a:lnTo>
                    <a:pt x="1243481" y="0"/>
                  </a:lnTo>
                  <a:lnTo>
                    <a:pt x="1504307" y="0"/>
                  </a:lnTo>
                  <a:lnTo>
                    <a:pt x="1761227" y="0"/>
                  </a:lnTo>
                  <a:lnTo>
                    <a:pt x="2040415" y="0"/>
                  </a:lnTo>
                  <a:lnTo>
                    <a:pt x="2500261" y="459847"/>
                  </a:lnTo>
                  <a:lnTo>
                    <a:pt x="2040415" y="918554"/>
                  </a:lnTo>
                  <a:lnTo>
                    <a:pt x="1761227" y="918554"/>
                  </a:lnTo>
                  <a:lnTo>
                    <a:pt x="1504307" y="918554"/>
                  </a:lnTo>
                  <a:lnTo>
                    <a:pt x="1243481" y="918554"/>
                  </a:lnTo>
                  <a:lnTo>
                    <a:pt x="964293" y="918554"/>
                  </a:lnTo>
                  <a:lnTo>
                    <a:pt x="796934" y="918554"/>
                  </a:lnTo>
                  <a:lnTo>
                    <a:pt x="707373" y="918554"/>
                  </a:lnTo>
                  <a:lnTo>
                    <a:pt x="0" y="918554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533650" y="1025525"/>
            <a:ext cx="7286625" cy="699770"/>
            <a:chOff x="3990" y="1615"/>
            <a:chExt cx="11475" cy="1102"/>
          </a:xfrm>
        </p:grpSpPr>
        <p:sp>
          <p:nvSpPr>
            <p:cNvPr id="74" name="speed"/>
            <p:cNvSpPr txBox="1">
              <a:spLocks noChangeArrowheads="1"/>
            </p:cNvSpPr>
            <p:nvPr/>
          </p:nvSpPr>
          <p:spPr bwMode="auto">
            <a:xfrm>
              <a:off x="13796" y="1615"/>
              <a:ext cx="1669" cy="103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>
                <a:bevelT w="0" h="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9pPr>
            </a:lstStyle>
            <a:p>
              <a:pPr>
                <a:buClr>
                  <a:prstClr val="white"/>
                </a:buClr>
                <a:defRPr/>
              </a:pPr>
              <a:r>
                <a:rPr lang="en-US" altLang="ko-KR" sz="4265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01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3990" y="1679"/>
              <a:ext cx="9806" cy="1038"/>
            </a:xfrm>
            <a:prstGeom prst="rect">
              <a:avLst/>
            </a:prstGeom>
          </p:spPr>
          <p:txBody>
            <a:bodyPr wrap="square" lIns="67391" tIns="33696" rIns="67391" bIns="33696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tr-TR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Ölçemediğinizi geliştiremezsiniz!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933315" y="5441950"/>
            <a:ext cx="7254875" cy="1249680"/>
            <a:chOff x="7769" y="8570"/>
            <a:chExt cx="11425" cy="1968"/>
          </a:xfrm>
        </p:grpSpPr>
        <p:sp>
          <p:nvSpPr>
            <p:cNvPr id="17" name="speed"/>
            <p:cNvSpPr txBox="1">
              <a:spLocks noChangeArrowheads="1"/>
            </p:cNvSpPr>
            <p:nvPr/>
          </p:nvSpPr>
          <p:spPr bwMode="auto">
            <a:xfrm>
              <a:off x="7769" y="8854"/>
              <a:ext cx="1669" cy="109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>
                <a:bevelT w="0" h="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9pPr>
            </a:lstStyle>
            <a:p>
              <a:pPr algn="r">
                <a:buClr>
                  <a:prstClr val="white"/>
                </a:buClr>
                <a:defRPr/>
              </a:pPr>
              <a:r>
                <a:rPr lang="en-US" altLang="ko-KR" sz="4265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03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9566" y="8570"/>
              <a:ext cx="9628" cy="1968"/>
            </a:xfrm>
            <a:prstGeom prst="rect">
              <a:avLst/>
            </a:prstGeom>
          </p:spPr>
          <p:txBody>
            <a:bodyPr wrap="square" lIns="67391" tIns="33696" rIns="67391" bIns="33696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Soru çözmeden </a:t>
              </a:r>
            </a:p>
            <a:p>
              <a:pPr>
                <a:lnSpc>
                  <a:spcPct val="120000"/>
                </a:lnSpc>
              </a:pPr>
              <a:r>
                <a:rPr lang="tr-TR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sınav kazanılamaz!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6510" y="1979295"/>
            <a:ext cx="4805045" cy="1249680"/>
            <a:chOff x="26" y="3117"/>
            <a:chExt cx="7567" cy="1968"/>
          </a:xfrm>
        </p:grpSpPr>
        <p:sp>
          <p:nvSpPr>
            <p:cNvPr id="9" name="speed"/>
            <p:cNvSpPr txBox="1">
              <a:spLocks noChangeArrowheads="1"/>
            </p:cNvSpPr>
            <p:nvPr/>
          </p:nvSpPr>
          <p:spPr bwMode="auto">
            <a:xfrm>
              <a:off x="5924" y="3953"/>
              <a:ext cx="1669" cy="111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>
                <a:bevelT w="0" h="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9pPr>
            </a:lstStyle>
            <a:p>
              <a:pPr>
                <a:buClr>
                  <a:prstClr val="white"/>
                </a:buClr>
                <a:defRPr/>
              </a:pPr>
              <a:r>
                <a:rPr lang="en-US" altLang="ko-KR" sz="4265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02</a:t>
              </a:r>
            </a:p>
          </p:txBody>
        </p:sp>
        <p:sp>
          <p:nvSpPr>
            <p:cNvPr id="66" name="矩形 65"/>
            <p:cNvSpPr/>
            <p:nvPr/>
          </p:nvSpPr>
          <p:spPr>
            <a:xfrm>
              <a:off x="26" y="3117"/>
              <a:ext cx="5968" cy="1968"/>
            </a:xfrm>
            <a:prstGeom prst="rect">
              <a:avLst/>
            </a:prstGeom>
          </p:spPr>
          <p:txBody>
            <a:bodyPr wrap="square" lIns="67391" tIns="33696" rIns="67391" bIns="33696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tr-TR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Sorular, </a:t>
              </a:r>
            </a:p>
            <a:p>
              <a:pPr algn="r">
                <a:lnSpc>
                  <a:spcPct val="120000"/>
                </a:lnSpc>
              </a:pPr>
              <a:r>
                <a:rPr lang="tr-TR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bilincin lazerleridir!</a:t>
              </a:r>
            </a:p>
          </p:txBody>
        </p:sp>
      </p:grpSp>
      <p:sp>
        <p:nvSpPr>
          <p:cNvPr id="69" name="텍스트 개체 틀 80"/>
          <p:cNvSpPr txBox="1">
            <a:spLocks/>
          </p:cNvSpPr>
          <p:nvPr/>
        </p:nvSpPr>
        <p:spPr>
          <a:xfrm>
            <a:off x="1711786" y="51512"/>
            <a:ext cx="10305249" cy="688975"/>
          </a:xfrm>
          <a:prstGeom prst="rect">
            <a:avLst/>
          </a:prstGeom>
        </p:spPr>
        <p:txBody>
          <a:bodyPr/>
          <a:lstStyle>
            <a:lvl1pPr marL="457200" indent="-4572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altLang="zh-CN" sz="3600" b="1" dirty="0">
                <a:solidFill>
                  <a:srgbClr val="F4879C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Sınav ve Soru Rehberliği Temel İlkeleri</a:t>
            </a:r>
          </a:p>
          <a:p>
            <a:pPr marL="0" indent="0">
              <a:buNone/>
            </a:pPr>
            <a:r>
              <a:rPr lang="tr-TR" altLang="zh-CN" sz="3600" b="1" dirty="0">
                <a:solidFill>
                  <a:srgbClr val="6C4C8B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2" r="10282"/>
          <a:stretch/>
        </p:blipFill>
        <p:spPr>
          <a:xfrm>
            <a:off x="8595303" y="1889739"/>
            <a:ext cx="2686488" cy="3817782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65" y="3294274"/>
            <a:ext cx="2101811" cy="3004571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20DDE6E1-3C68-0F00-13DF-E1D47FA5B59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98534" y="-73302"/>
            <a:ext cx="2044266" cy="83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2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직선 연결선 76"/>
          <p:cNvCxnSpPr/>
          <p:nvPr/>
        </p:nvCxnSpPr>
        <p:spPr>
          <a:xfrm flipH="1">
            <a:off x="4107" y="681875"/>
            <a:ext cx="1218408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-25400" y="307975"/>
            <a:ext cx="1629410" cy="232410"/>
            <a:chOff x="12" y="410"/>
            <a:chExt cx="2566" cy="680"/>
          </a:xfrm>
        </p:grpSpPr>
        <p:sp>
          <p:nvSpPr>
            <p:cNvPr id="19" name="矩形 18"/>
            <p:cNvSpPr/>
            <p:nvPr/>
          </p:nvSpPr>
          <p:spPr>
            <a:xfrm>
              <a:off x="2111" y="410"/>
              <a:ext cx="115" cy="680"/>
            </a:xfrm>
            <a:prstGeom prst="rect">
              <a:avLst/>
            </a:prstGeom>
            <a:solidFill>
              <a:srgbClr val="B81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478" y="735"/>
              <a:ext cx="100" cy="35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2" y="410"/>
              <a:ext cx="2003" cy="680"/>
            </a:xfrm>
            <a:prstGeom prst="rect">
              <a:avLst/>
            </a:prstGeom>
            <a:solidFill>
              <a:srgbClr val="F487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312" y="576"/>
              <a:ext cx="120" cy="514"/>
            </a:xfrm>
            <a:prstGeom prst="rect">
              <a:avLst/>
            </a:prstGeom>
            <a:solidFill>
              <a:srgbClr val="BDA8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4637405" y="2578100"/>
            <a:ext cx="2956560" cy="2958465"/>
            <a:chOff x="3434467" y="2612719"/>
            <a:chExt cx="2275068" cy="2276442"/>
          </a:xfrm>
        </p:grpSpPr>
        <p:sp>
          <p:nvSpPr>
            <p:cNvPr id="2" name="Freeform 113"/>
            <p:cNvSpPr/>
            <p:nvPr/>
          </p:nvSpPr>
          <p:spPr bwMode="auto">
            <a:xfrm flipH="1">
              <a:off x="4602190" y="2612720"/>
              <a:ext cx="1105973" cy="1105973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806 w 806"/>
                <a:gd name="T5" fmla="*/ 0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806" y="0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rgbClr val="342D57">
                <a:alpha val="20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" name="Freeform 114"/>
            <p:cNvSpPr/>
            <p:nvPr/>
          </p:nvSpPr>
          <p:spPr bwMode="auto">
            <a:xfrm flipH="1">
              <a:off x="4602190" y="2612720"/>
              <a:ext cx="1105973" cy="1105973"/>
            </a:xfrm>
            <a:custGeom>
              <a:avLst/>
              <a:gdLst>
                <a:gd name="T0" fmla="*/ 806 w 806"/>
                <a:gd name="T1" fmla="*/ 0 h 806"/>
                <a:gd name="T2" fmla="*/ 0 w 806"/>
                <a:gd name="T3" fmla="*/ 806 h 806"/>
                <a:gd name="T4" fmla="*/ 806 w 806"/>
                <a:gd name="T5" fmla="*/ 806 h 806"/>
                <a:gd name="T6" fmla="*/ 806 w 806"/>
                <a:gd name="T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0"/>
                  </a:moveTo>
                  <a:lnTo>
                    <a:pt x="0" y="806"/>
                  </a:lnTo>
                  <a:lnTo>
                    <a:pt x="806" y="806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342D5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4" name="Freeform 115"/>
            <p:cNvSpPr/>
            <p:nvPr/>
          </p:nvSpPr>
          <p:spPr bwMode="auto">
            <a:xfrm flipH="1">
              <a:off x="3434467" y="2612720"/>
              <a:ext cx="1105973" cy="1105973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0 w 806"/>
                <a:gd name="T5" fmla="*/ 806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0" y="806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rgbClr val="342D57">
                <a:alpha val="20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5" name="Freeform 117"/>
            <p:cNvSpPr/>
            <p:nvPr/>
          </p:nvSpPr>
          <p:spPr bwMode="auto">
            <a:xfrm flipH="1">
              <a:off x="3434467" y="3781815"/>
              <a:ext cx="1105973" cy="1107346"/>
            </a:xfrm>
            <a:custGeom>
              <a:avLst/>
              <a:gdLst>
                <a:gd name="T0" fmla="*/ 0 w 806"/>
                <a:gd name="T1" fmla="*/ 807 h 807"/>
                <a:gd name="T2" fmla="*/ 806 w 806"/>
                <a:gd name="T3" fmla="*/ 0 h 807"/>
                <a:gd name="T4" fmla="*/ 0 w 806"/>
                <a:gd name="T5" fmla="*/ 0 h 807"/>
                <a:gd name="T6" fmla="*/ 0 w 806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807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7"/>
                  </a:lnTo>
                  <a:close/>
                </a:path>
              </a:pathLst>
            </a:custGeom>
            <a:solidFill>
              <a:srgbClr val="BDA8D1">
                <a:alpha val="20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10" name="Freeform 119"/>
            <p:cNvSpPr/>
            <p:nvPr/>
          </p:nvSpPr>
          <p:spPr bwMode="auto">
            <a:xfrm flipH="1">
              <a:off x="4602190" y="3783186"/>
              <a:ext cx="1105973" cy="1105973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806 w 806"/>
                <a:gd name="T5" fmla="*/ 806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806" y="806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rgbClr val="BDA8D1">
                <a:alpha val="20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24" name="Freeform 120"/>
            <p:cNvSpPr/>
            <p:nvPr/>
          </p:nvSpPr>
          <p:spPr bwMode="auto">
            <a:xfrm flipH="1">
              <a:off x="4602189" y="3781815"/>
              <a:ext cx="1107346" cy="1107346"/>
            </a:xfrm>
            <a:custGeom>
              <a:avLst/>
              <a:gdLst>
                <a:gd name="T0" fmla="*/ 807 w 807"/>
                <a:gd name="T1" fmla="*/ 807 h 807"/>
                <a:gd name="T2" fmla="*/ 0 w 807"/>
                <a:gd name="T3" fmla="*/ 0 h 807"/>
                <a:gd name="T4" fmla="*/ 807 w 807"/>
                <a:gd name="T5" fmla="*/ 0 h 807"/>
                <a:gd name="T6" fmla="*/ 807 w 807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7" h="807">
                  <a:moveTo>
                    <a:pt x="807" y="807"/>
                  </a:moveTo>
                  <a:lnTo>
                    <a:pt x="0" y="0"/>
                  </a:lnTo>
                  <a:lnTo>
                    <a:pt x="807" y="0"/>
                  </a:lnTo>
                  <a:lnTo>
                    <a:pt x="807" y="807"/>
                  </a:lnTo>
                  <a:close/>
                </a:path>
              </a:pathLst>
            </a:custGeom>
            <a:solidFill>
              <a:srgbClr val="BDA8D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00000">
              <a:off x="3969426" y="3533953"/>
              <a:ext cx="341908" cy="947742"/>
            </a:xfrm>
            <a:prstGeom prst="rect">
              <a:avLst/>
            </a:prstGeom>
          </p:spPr>
        </p:pic>
        <p:sp>
          <p:nvSpPr>
            <p:cNvPr id="26" name="Freeform 118"/>
            <p:cNvSpPr/>
            <p:nvPr/>
          </p:nvSpPr>
          <p:spPr bwMode="auto">
            <a:xfrm flipH="1">
              <a:off x="3434467" y="3781815"/>
              <a:ext cx="1105973" cy="1107346"/>
            </a:xfrm>
            <a:custGeom>
              <a:avLst/>
              <a:gdLst>
                <a:gd name="T0" fmla="*/ 0 w 806"/>
                <a:gd name="T1" fmla="*/ 0 h 807"/>
                <a:gd name="T2" fmla="*/ 806 w 806"/>
                <a:gd name="T3" fmla="*/ 807 h 807"/>
                <a:gd name="T4" fmla="*/ 0 w 806"/>
                <a:gd name="T5" fmla="*/ 807 h 807"/>
                <a:gd name="T6" fmla="*/ 0 w 806"/>
                <a:gd name="T7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0"/>
                  </a:moveTo>
                  <a:lnTo>
                    <a:pt x="806" y="807"/>
                  </a:lnTo>
                  <a:lnTo>
                    <a:pt x="0" y="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4C8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 flipV="1">
              <a:off x="3935834" y="3101891"/>
              <a:ext cx="388116" cy="947741"/>
            </a:xfrm>
            <a:prstGeom prst="rect">
              <a:avLst/>
            </a:prstGeom>
          </p:spPr>
        </p:pic>
        <p:sp>
          <p:nvSpPr>
            <p:cNvPr id="28" name="Freeform 116"/>
            <p:cNvSpPr/>
            <p:nvPr/>
          </p:nvSpPr>
          <p:spPr bwMode="auto">
            <a:xfrm flipH="1">
              <a:off x="3434467" y="2612719"/>
              <a:ext cx="1105973" cy="1105973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0 w 806"/>
                <a:gd name="T5" fmla="*/ 0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rgbClr val="BDA8D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29" name="Freeform 36"/>
            <p:cNvSpPr/>
            <p:nvPr/>
          </p:nvSpPr>
          <p:spPr bwMode="auto">
            <a:xfrm flipH="1">
              <a:off x="4356439" y="2772190"/>
              <a:ext cx="184001" cy="574669"/>
            </a:xfrm>
            <a:custGeom>
              <a:avLst/>
              <a:gdLst>
                <a:gd name="T0" fmla="*/ 0 w 138"/>
                <a:gd name="T1" fmla="*/ 0 h 431"/>
                <a:gd name="T2" fmla="*/ 0 w 138"/>
                <a:gd name="T3" fmla="*/ 85 h 431"/>
                <a:gd name="T4" fmla="*/ 0 w 138"/>
                <a:gd name="T5" fmla="*/ 85 h 431"/>
                <a:gd name="T6" fmla="*/ 15 w 138"/>
                <a:gd name="T7" fmla="*/ 96 h 431"/>
                <a:gd name="T8" fmla="*/ 27 w 138"/>
                <a:gd name="T9" fmla="*/ 110 h 431"/>
                <a:gd name="T10" fmla="*/ 38 w 138"/>
                <a:gd name="T11" fmla="*/ 124 h 431"/>
                <a:gd name="T12" fmla="*/ 47 w 138"/>
                <a:gd name="T13" fmla="*/ 141 h 431"/>
                <a:gd name="T14" fmla="*/ 56 w 138"/>
                <a:gd name="T15" fmla="*/ 158 h 431"/>
                <a:gd name="T16" fmla="*/ 61 w 138"/>
                <a:gd name="T17" fmla="*/ 177 h 431"/>
                <a:gd name="T18" fmla="*/ 64 w 138"/>
                <a:gd name="T19" fmla="*/ 195 h 431"/>
                <a:gd name="T20" fmla="*/ 65 w 138"/>
                <a:gd name="T21" fmla="*/ 215 h 431"/>
                <a:gd name="T22" fmla="*/ 65 w 138"/>
                <a:gd name="T23" fmla="*/ 215 h 431"/>
                <a:gd name="T24" fmla="*/ 64 w 138"/>
                <a:gd name="T25" fmla="*/ 235 h 431"/>
                <a:gd name="T26" fmla="*/ 61 w 138"/>
                <a:gd name="T27" fmla="*/ 254 h 431"/>
                <a:gd name="T28" fmla="*/ 56 w 138"/>
                <a:gd name="T29" fmla="*/ 272 h 431"/>
                <a:gd name="T30" fmla="*/ 47 w 138"/>
                <a:gd name="T31" fmla="*/ 290 h 431"/>
                <a:gd name="T32" fmla="*/ 38 w 138"/>
                <a:gd name="T33" fmla="*/ 305 h 431"/>
                <a:gd name="T34" fmla="*/ 27 w 138"/>
                <a:gd name="T35" fmla="*/ 321 h 431"/>
                <a:gd name="T36" fmla="*/ 15 w 138"/>
                <a:gd name="T37" fmla="*/ 333 h 431"/>
                <a:gd name="T38" fmla="*/ 0 w 138"/>
                <a:gd name="T39" fmla="*/ 346 h 431"/>
                <a:gd name="T40" fmla="*/ 0 w 138"/>
                <a:gd name="T41" fmla="*/ 431 h 431"/>
                <a:gd name="T42" fmla="*/ 0 w 138"/>
                <a:gd name="T43" fmla="*/ 431 h 431"/>
                <a:gd name="T44" fmla="*/ 15 w 138"/>
                <a:gd name="T45" fmla="*/ 423 h 431"/>
                <a:gd name="T46" fmla="*/ 30 w 138"/>
                <a:gd name="T47" fmla="*/ 414 h 431"/>
                <a:gd name="T48" fmla="*/ 43 w 138"/>
                <a:gd name="T49" fmla="*/ 405 h 431"/>
                <a:gd name="T50" fmla="*/ 57 w 138"/>
                <a:gd name="T51" fmla="*/ 394 h 431"/>
                <a:gd name="T52" fmla="*/ 68 w 138"/>
                <a:gd name="T53" fmla="*/ 384 h 431"/>
                <a:gd name="T54" fmla="*/ 80 w 138"/>
                <a:gd name="T55" fmla="*/ 371 h 431"/>
                <a:gd name="T56" fmla="*/ 90 w 138"/>
                <a:gd name="T57" fmla="*/ 359 h 431"/>
                <a:gd name="T58" fmla="*/ 100 w 138"/>
                <a:gd name="T59" fmla="*/ 345 h 431"/>
                <a:gd name="T60" fmla="*/ 109 w 138"/>
                <a:gd name="T61" fmla="*/ 330 h 431"/>
                <a:gd name="T62" fmla="*/ 116 w 138"/>
                <a:gd name="T63" fmla="*/ 316 h 431"/>
                <a:gd name="T64" fmla="*/ 123 w 138"/>
                <a:gd name="T65" fmla="*/ 300 h 431"/>
                <a:gd name="T66" fmla="*/ 128 w 138"/>
                <a:gd name="T67" fmla="*/ 283 h 431"/>
                <a:gd name="T68" fmla="*/ 133 w 138"/>
                <a:gd name="T69" fmla="*/ 268 h 431"/>
                <a:gd name="T70" fmla="*/ 136 w 138"/>
                <a:gd name="T71" fmla="*/ 250 h 431"/>
                <a:gd name="T72" fmla="*/ 138 w 138"/>
                <a:gd name="T73" fmla="*/ 233 h 431"/>
                <a:gd name="T74" fmla="*/ 138 w 138"/>
                <a:gd name="T75" fmla="*/ 215 h 431"/>
                <a:gd name="T76" fmla="*/ 138 w 138"/>
                <a:gd name="T77" fmla="*/ 215 h 431"/>
                <a:gd name="T78" fmla="*/ 138 w 138"/>
                <a:gd name="T79" fmla="*/ 198 h 431"/>
                <a:gd name="T80" fmla="*/ 136 w 138"/>
                <a:gd name="T81" fmla="*/ 180 h 431"/>
                <a:gd name="T82" fmla="*/ 133 w 138"/>
                <a:gd name="T83" fmla="*/ 163 h 431"/>
                <a:gd name="T84" fmla="*/ 128 w 138"/>
                <a:gd name="T85" fmla="*/ 146 h 431"/>
                <a:gd name="T86" fmla="*/ 123 w 138"/>
                <a:gd name="T87" fmla="*/ 131 h 431"/>
                <a:gd name="T88" fmla="*/ 116 w 138"/>
                <a:gd name="T89" fmla="*/ 115 h 431"/>
                <a:gd name="T90" fmla="*/ 109 w 138"/>
                <a:gd name="T91" fmla="*/ 100 h 431"/>
                <a:gd name="T92" fmla="*/ 100 w 138"/>
                <a:gd name="T93" fmla="*/ 86 h 431"/>
                <a:gd name="T94" fmla="*/ 90 w 138"/>
                <a:gd name="T95" fmla="*/ 72 h 431"/>
                <a:gd name="T96" fmla="*/ 80 w 138"/>
                <a:gd name="T97" fmla="*/ 60 h 431"/>
                <a:gd name="T98" fmla="*/ 68 w 138"/>
                <a:gd name="T99" fmla="*/ 47 h 431"/>
                <a:gd name="T100" fmla="*/ 57 w 138"/>
                <a:gd name="T101" fmla="*/ 36 h 431"/>
                <a:gd name="T102" fmla="*/ 43 w 138"/>
                <a:gd name="T103" fmla="*/ 25 h 431"/>
                <a:gd name="T104" fmla="*/ 30 w 138"/>
                <a:gd name="T105" fmla="*/ 16 h 431"/>
                <a:gd name="T106" fmla="*/ 15 w 138"/>
                <a:gd name="T107" fmla="*/ 7 h 431"/>
                <a:gd name="T108" fmla="*/ 0 w 138"/>
                <a:gd name="T10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8" h="431">
                  <a:moveTo>
                    <a:pt x="0" y="0"/>
                  </a:moveTo>
                  <a:lnTo>
                    <a:pt x="0" y="85"/>
                  </a:lnTo>
                  <a:lnTo>
                    <a:pt x="0" y="85"/>
                  </a:lnTo>
                  <a:lnTo>
                    <a:pt x="15" y="96"/>
                  </a:lnTo>
                  <a:lnTo>
                    <a:pt x="27" y="110"/>
                  </a:lnTo>
                  <a:lnTo>
                    <a:pt x="38" y="124"/>
                  </a:lnTo>
                  <a:lnTo>
                    <a:pt x="47" y="141"/>
                  </a:lnTo>
                  <a:lnTo>
                    <a:pt x="56" y="158"/>
                  </a:lnTo>
                  <a:lnTo>
                    <a:pt x="61" y="177"/>
                  </a:lnTo>
                  <a:lnTo>
                    <a:pt x="64" y="195"/>
                  </a:lnTo>
                  <a:lnTo>
                    <a:pt x="65" y="215"/>
                  </a:lnTo>
                  <a:lnTo>
                    <a:pt x="65" y="215"/>
                  </a:lnTo>
                  <a:lnTo>
                    <a:pt x="64" y="235"/>
                  </a:lnTo>
                  <a:lnTo>
                    <a:pt x="61" y="254"/>
                  </a:lnTo>
                  <a:lnTo>
                    <a:pt x="56" y="272"/>
                  </a:lnTo>
                  <a:lnTo>
                    <a:pt x="47" y="290"/>
                  </a:lnTo>
                  <a:lnTo>
                    <a:pt x="38" y="305"/>
                  </a:lnTo>
                  <a:lnTo>
                    <a:pt x="27" y="321"/>
                  </a:lnTo>
                  <a:lnTo>
                    <a:pt x="15" y="333"/>
                  </a:lnTo>
                  <a:lnTo>
                    <a:pt x="0" y="346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15" y="423"/>
                  </a:lnTo>
                  <a:lnTo>
                    <a:pt x="30" y="414"/>
                  </a:lnTo>
                  <a:lnTo>
                    <a:pt x="43" y="405"/>
                  </a:lnTo>
                  <a:lnTo>
                    <a:pt x="57" y="394"/>
                  </a:lnTo>
                  <a:lnTo>
                    <a:pt x="68" y="384"/>
                  </a:lnTo>
                  <a:lnTo>
                    <a:pt x="80" y="371"/>
                  </a:lnTo>
                  <a:lnTo>
                    <a:pt x="90" y="359"/>
                  </a:lnTo>
                  <a:lnTo>
                    <a:pt x="100" y="345"/>
                  </a:lnTo>
                  <a:lnTo>
                    <a:pt x="109" y="330"/>
                  </a:lnTo>
                  <a:lnTo>
                    <a:pt x="116" y="316"/>
                  </a:lnTo>
                  <a:lnTo>
                    <a:pt x="123" y="300"/>
                  </a:lnTo>
                  <a:lnTo>
                    <a:pt x="128" y="283"/>
                  </a:lnTo>
                  <a:lnTo>
                    <a:pt x="133" y="268"/>
                  </a:lnTo>
                  <a:lnTo>
                    <a:pt x="136" y="250"/>
                  </a:lnTo>
                  <a:lnTo>
                    <a:pt x="138" y="233"/>
                  </a:lnTo>
                  <a:lnTo>
                    <a:pt x="138" y="215"/>
                  </a:lnTo>
                  <a:lnTo>
                    <a:pt x="138" y="215"/>
                  </a:lnTo>
                  <a:lnTo>
                    <a:pt x="138" y="198"/>
                  </a:lnTo>
                  <a:lnTo>
                    <a:pt x="136" y="180"/>
                  </a:lnTo>
                  <a:lnTo>
                    <a:pt x="133" y="163"/>
                  </a:lnTo>
                  <a:lnTo>
                    <a:pt x="128" y="146"/>
                  </a:lnTo>
                  <a:lnTo>
                    <a:pt x="123" y="131"/>
                  </a:lnTo>
                  <a:lnTo>
                    <a:pt x="116" y="115"/>
                  </a:lnTo>
                  <a:lnTo>
                    <a:pt x="109" y="100"/>
                  </a:lnTo>
                  <a:lnTo>
                    <a:pt x="100" y="86"/>
                  </a:lnTo>
                  <a:lnTo>
                    <a:pt x="90" y="72"/>
                  </a:lnTo>
                  <a:lnTo>
                    <a:pt x="80" y="60"/>
                  </a:lnTo>
                  <a:lnTo>
                    <a:pt x="68" y="47"/>
                  </a:lnTo>
                  <a:lnTo>
                    <a:pt x="57" y="36"/>
                  </a:lnTo>
                  <a:lnTo>
                    <a:pt x="43" y="25"/>
                  </a:lnTo>
                  <a:lnTo>
                    <a:pt x="30" y="16"/>
                  </a:lnTo>
                  <a:lnTo>
                    <a:pt x="1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0" name="Freeform 38"/>
            <p:cNvSpPr/>
            <p:nvPr/>
          </p:nvSpPr>
          <p:spPr bwMode="auto">
            <a:xfrm flipH="1">
              <a:off x="4609724" y="2746062"/>
              <a:ext cx="504002" cy="734669"/>
            </a:xfrm>
            <a:custGeom>
              <a:avLst/>
              <a:gdLst>
                <a:gd name="T0" fmla="*/ 326 w 378"/>
                <a:gd name="T1" fmla="*/ 0 h 551"/>
                <a:gd name="T2" fmla="*/ 286 w 378"/>
                <a:gd name="T3" fmla="*/ 3 h 551"/>
                <a:gd name="T4" fmla="*/ 93 w 378"/>
                <a:gd name="T5" fmla="*/ 198 h 551"/>
                <a:gd name="T6" fmla="*/ 89 w 378"/>
                <a:gd name="T7" fmla="*/ 237 h 551"/>
                <a:gd name="T8" fmla="*/ 90 w 378"/>
                <a:gd name="T9" fmla="*/ 253 h 551"/>
                <a:gd name="T10" fmla="*/ 94 w 378"/>
                <a:gd name="T11" fmla="*/ 283 h 551"/>
                <a:gd name="T12" fmla="*/ 101 w 378"/>
                <a:gd name="T13" fmla="*/ 313 h 551"/>
                <a:gd name="T14" fmla="*/ 113 w 378"/>
                <a:gd name="T15" fmla="*/ 340 h 551"/>
                <a:gd name="T16" fmla="*/ 15 w 378"/>
                <a:gd name="T17" fmla="*/ 458 h 551"/>
                <a:gd name="T18" fmla="*/ 9 w 378"/>
                <a:gd name="T19" fmla="*/ 466 h 551"/>
                <a:gd name="T20" fmla="*/ 1 w 378"/>
                <a:gd name="T21" fmla="*/ 486 h 551"/>
                <a:gd name="T22" fmla="*/ 1 w 378"/>
                <a:gd name="T23" fmla="*/ 507 h 551"/>
                <a:gd name="T24" fmla="*/ 9 w 378"/>
                <a:gd name="T25" fmla="*/ 526 h 551"/>
                <a:gd name="T26" fmla="*/ 15 w 378"/>
                <a:gd name="T27" fmla="*/ 535 h 551"/>
                <a:gd name="T28" fmla="*/ 34 w 378"/>
                <a:gd name="T29" fmla="*/ 547 h 551"/>
                <a:gd name="T30" fmla="*/ 54 w 378"/>
                <a:gd name="T31" fmla="*/ 551 h 551"/>
                <a:gd name="T32" fmla="*/ 65 w 378"/>
                <a:gd name="T33" fmla="*/ 550 h 551"/>
                <a:gd name="T34" fmla="*/ 84 w 378"/>
                <a:gd name="T35" fmla="*/ 542 h 551"/>
                <a:gd name="T36" fmla="*/ 194 w 378"/>
                <a:gd name="T37" fmla="*/ 434 h 551"/>
                <a:gd name="T38" fmla="*/ 209 w 378"/>
                <a:gd name="T39" fmla="*/ 443 h 551"/>
                <a:gd name="T40" fmla="*/ 239 w 378"/>
                <a:gd name="T41" fmla="*/ 458 h 551"/>
                <a:gd name="T42" fmla="*/ 273 w 378"/>
                <a:gd name="T43" fmla="*/ 468 h 551"/>
                <a:gd name="T44" fmla="*/ 308 w 378"/>
                <a:gd name="T45" fmla="*/ 474 h 551"/>
                <a:gd name="T46" fmla="*/ 326 w 378"/>
                <a:gd name="T47" fmla="*/ 475 h 551"/>
                <a:gd name="T48" fmla="*/ 353 w 378"/>
                <a:gd name="T49" fmla="*/ 473 h 551"/>
                <a:gd name="T50" fmla="*/ 378 w 378"/>
                <a:gd name="T51" fmla="*/ 468 h 551"/>
                <a:gd name="T52" fmla="*/ 378 w 378"/>
                <a:gd name="T53" fmla="*/ 393 h 551"/>
                <a:gd name="T54" fmla="*/ 353 w 378"/>
                <a:gd name="T55" fmla="*/ 399 h 551"/>
                <a:gd name="T56" fmla="*/ 326 w 378"/>
                <a:gd name="T57" fmla="*/ 401 h 551"/>
                <a:gd name="T58" fmla="*/ 309 w 378"/>
                <a:gd name="T59" fmla="*/ 400 h 551"/>
                <a:gd name="T60" fmla="*/ 278 w 378"/>
                <a:gd name="T61" fmla="*/ 394 h 551"/>
                <a:gd name="T62" fmla="*/ 249 w 378"/>
                <a:gd name="T63" fmla="*/ 382 h 551"/>
                <a:gd name="T64" fmla="*/ 221 w 378"/>
                <a:gd name="T65" fmla="*/ 364 h 551"/>
                <a:gd name="T66" fmla="*/ 199 w 378"/>
                <a:gd name="T67" fmla="*/ 342 h 551"/>
                <a:gd name="T68" fmla="*/ 182 w 378"/>
                <a:gd name="T69" fmla="*/ 316 h 551"/>
                <a:gd name="T70" fmla="*/ 169 w 378"/>
                <a:gd name="T71" fmla="*/ 285 h 551"/>
                <a:gd name="T72" fmla="*/ 163 w 378"/>
                <a:gd name="T73" fmla="*/ 254 h 551"/>
                <a:gd name="T74" fmla="*/ 162 w 378"/>
                <a:gd name="T75" fmla="*/ 237 h 551"/>
                <a:gd name="T76" fmla="*/ 165 w 378"/>
                <a:gd name="T77" fmla="*/ 204 h 551"/>
                <a:gd name="T78" fmla="*/ 175 w 378"/>
                <a:gd name="T79" fmla="*/ 174 h 551"/>
                <a:gd name="T80" fmla="*/ 190 w 378"/>
                <a:gd name="T81" fmla="*/ 145 h 551"/>
                <a:gd name="T82" fmla="*/ 210 w 378"/>
                <a:gd name="T83" fmla="*/ 121 h 551"/>
                <a:gd name="T84" fmla="*/ 235 w 378"/>
                <a:gd name="T85" fmla="*/ 101 h 551"/>
                <a:gd name="T86" fmla="*/ 262 w 378"/>
                <a:gd name="T87" fmla="*/ 86 h 551"/>
                <a:gd name="T88" fmla="*/ 294 w 378"/>
                <a:gd name="T89" fmla="*/ 76 h 551"/>
                <a:gd name="T90" fmla="*/ 326 w 378"/>
                <a:gd name="T91" fmla="*/ 73 h 551"/>
                <a:gd name="T92" fmla="*/ 340 w 378"/>
                <a:gd name="T93" fmla="*/ 73 h 551"/>
                <a:gd name="T94" fmla="*/ 366 w 378"/>
                <a:gd name="T95" fmla="*/ 77 h 551"/>
                <a:gd name="T96" fmla="*/ 378 w 378"/>
                <a:gd name="T97" fmla="*/ 5 h 551"/>
                <a:gd name="T98" fmla="*/ 366 w 378"/>
                <a:gd name="T99" fmla="*/ 3 h 551"/>
                <a:gd name="T100" fmla="*/ 340 w 378"/>
                <a:gd name="T101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8" h="551">
                  <a:moveTo>
                    <a:pt x="326" y="0"/>
                  </a:moveTo>
                  <a:lnTo>
                    <a:pt x="326" y="0"/>
                  </a:lnTo>
                  <a:lnTo>
                    <a:pt x="306" y="1"/>
                  </a:lnTo>
                  <a:lnTo>
                    <a:pt x="286" y="3"/>
                  </a:lnTo>
                  <a:lnTo>
                    <a:pt x="93" y="198"/>
                  </a:lnTo>
                  <a:lnTo>
                    <a:pt x="93" y="198"/>
                  </a:lnTo>
                  <a:lnTo>
                    <a:pt x="90" y="216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90" y="253"/>
                  </a:lnTo>
                  <a:lnTo>
                    <a:pt x="91" y="269"/>
                  </a:lnTo>
                  <a:lnTo>
                    <a:pt x="94" y="283"/>
                  </a:lnTo>
                  <a:lnTo>
                    <a:pt x="97" y="298"/>
                  </a:lnTo>
                  <a:lnTo>
                    <a:pt x="101" y="313"/>
                  </a:lnTo>
                  <a:lnTo>
                    <a:pt x="106" y="326"/>
                  </a:lnTo>
                  <a:lnTo>
                    <a:pt x="113" y="340"/>
                  </a:lnTo>
                  <a:lnTo>
                    <a:pt x="120" y="353"/>
                  </a:lnTo>
                  <a:lnTo>
                    <a:pt x="15" y="458"/>
                  </a:lnTo>
                  <a:lnTo>
                    <a:pt x="15" y="458"/>
                  </a:lnTo>
                  <a:lnTo>
                    <a:pt x="9" y="466"/>
                  </a:lnTo>
                  <a:lnTo>
                    <a:pt x="4" y="476"/>
                  </a:lnTo>
                  <a:lnTo>
                    <a:pt x="1" y="486"/>
                  </a:lnTo>
                  <a:lnTo>
                    <a:pt x="0" y="497"/>
                  </a:lnTo>
                  <a:lnTo>
                    <a:pt x="1" y="507"/>
                  </a:lnTo>
                  <a:lnTo>
                    <a:pt x="4" y="516"/>
                  </a:lnTo>
                  <a:lnTo>
                    <a:pt x="9" y="526"/>
                  </a:lnTo>
                  <a:lnTo>
                    <a:pt x="15" y="535"/>
                  </a:lnTo>
                  <a:lnTo>
                    <a:pt x="15" y="535"/>
                  </a:lnTo>
                  <a:lnTo>
                    <a:pt x="24" y="542"/>
                  </a:lnTo>
                  <a:lnTo>
                    <a:pt x="34" y="547"/>
                  </a:lnTo>
                  <a:lnTo>
                    <a:pt x="44" y="550"/>
                  </a:lnTo>
                  <a:lnTo>
                    <a:pt x="54" y="551"/>
                  </a:lnTo>
                  <a:lnTo>
                    <a:pt x="54" y="551"/>
                  </a:lnTo>
                  <a:lnTo>
                    <a:pt x="65" y="550"/>
                  </a:lnTo>
                  <a:lnTo>
                    <a:pt x="75" y="547"/>
                  </a:lnTo>
                  <a:lnTo>
                    <a:pt x="84" y="542"/>
                  </a:lnTo>
                  <a:lnTo>
                    <a:pt x="93" y="535"/>
                  </a:lnTo>
                  <a:lnTo>
                    <a:pt x="194" y="434"/>
                  </a:lnTo>
                  <a:lnTo>
                    <a:pt x="194" y="434"/>
                  </a:lnTo>
                  <a:lnTo>
                    <a:pt x="209" y="443"/>
                  </a:lnTo>
                  <a:lnTo>
                    <a:pt x="224" y="451"/>
                  </a:lnTo>
                  <a:lnTo>
                    <a:pt x="239" y="458"/>
                  </a:lnTo>
                  <a:lnTo>
                    <a:pt x="256" y="463"/>
                  </a:lnTo>
                  <a:lnTo>
                    <a:pt x="273" y="468"/>
                  </a:lnTo>
                  <a:lnTo>
                    <a:pt x="290" y="472"/>
                  </a:lnTo>
                  <a:lnTo>
                    <a:pt x="308" y="474"/>
                  </a:lnTo>
                  <a:lnTo>
                    <a:pt x="326" y="475"/>
                  </a:lnTo>
                  <a:lnTo>
                    <a:pt x="326" y="475"/>
                  </a:lnTo>
                  <a:lnTo>
                    <a:pt x="340" y="474"/>
                  </a:lnTo>
                  <a:lnTo>
                    <a:pt x="353" y="473"/>
                  </a:lnTo>
                  <a:lnTo>
                    <a:pt x="366" y="470"/>
                  </a:lnTo>
                  <a:lnTo>
                    <a:pt x="378" y="468"/>
                  </a:lnTo>
                  <a:lnTo>
                    <a:pt x="378" y="393"/>
                  </a:lnTo>
                  <a:lnTo>
                    <a:pt x="378" y="393"/>
                  </a:lnTo>
                  <a:lnTo>
                    <a:pt x="366" y="396"/>
                  </a:lnTo>
                  <a:lnTo>
                    <a:pt x="353" y="399"/>
                  </a:lnTo>
                  <a:lnTo>
                    <a:pt x="340" y="400"/>
                  </a:lnTo>
                  <a:lnTo>
                    <a:pt x="326" y="401"/>
                  </a:lnTo>
                  <a:lnTo>
                    <a:pt x="326" y="401"/>
                  </a:lnTo>
                  <a:lnTo>
                    <a:pt x="309" y="400"/>
                  </a:lnTo>
                  <a:lnTo>
                    <a:pt x="294" y="398"/>
                  </a:lnTo>
                  <a:lnTo>
                    <a:pt x="278" y="394"/>
                  </a:lnTo>
                  <a:lnTo>
                    <a:pt x="262" y="388"/>
                  </a:lnTo>
                  <a:lnTo>
                    <a:pt x="249" y="382"/>
                  </a:lnTo>
                  <a:lnTo>
                    <a:pt x="235" y="373"/>
                  </a:lnTo>
                  <a:lnTo>
                    <a:pt x="221" y="364"/>
                  </a:lnTo>
                  <a:lnTo>
                    <a:pt x="210" y="353"/>
                  </a:lnTo>
                  <a:lnTo>
                    <a:pt x="199" y="342"/>
                  </a:lnTo>
                  <a:lnTo>
                    <a:pt x="190" y="329"/>
                  </a:lnTo>
                  <a:lnTo>
                    <a:pt x="182" y="316"/>
                  </a:lnTo>
                  <a:lnTo>
                    <a:pt x="175" y="301"/>
                  </a:lnTo>
                  <a:lnTo>
                    <a:pt x="169" y="285"/>
                  </a:lnTo>
                  <a:lnTo>
                    <a:pt x="165" y="270"/>
                  </a:lnTo>
                  <a:lnTo>
                    <a:pt x="163" y="254"/>
                  </a:lnTo>
                  <a:lnTo>
                    <a:pt x="162" y="237"/>
                  </a:lnTo>
                  <a:lnTo>
                    <a:pt x="162" y="237"/>
                  </a:lnTo>
                  <a:lnTo>
                    <a:pt x="163" y="221"/>
                  </a:lnTo>
                  <a:lnTo>
                    <a:pt x="165" y="204"/>
                  </a:lnTo>
                  <a:lnTo>
                    <a:pt x="169" y="188"/>
                  </a:lnTo>
                  <a:lnTo>
                    <a:pt x="175" y="174"/>
                  </a:lnTo>
                  <a:lnTo>
                    <a:pt x="182" y="159"/>
                  </a:lnTo>
                  <a:lnTo>
                    <a:pt x="190" y="145"/>
                  </a:lnTo>
                  <a:lnTo>
                    <a:pt x="199" y="133"/>
                  </a:lnTo>
                  <a:lnTo>
                    <a:pt x="210" y="121"/>
                  </a:lnTo>
                  <a:lnTo>
                    <a:pt x="221" y="111"/>
                  </a:lnTo>
                  <a:lnTo>
                    <a:pt x="235" y="101"/>
                  </a:lnTo>
                  <a:lnTo>
                    <a:pt x="249" y="93"/>
                  </a:lnTo>
                  <a:lnTo>
                    <a:pt x="262" y="86"/>
                  </a:lnTo>
                  <a:lnTo>
                    <a:pt x="278" y="81"/>
                  </a:lnTo>
                  <a:lnTo>
                    <a:pt x="294" y="76"/>
                  </a:lnTo>
                  <a:lnTo>
                    <a:pt x="309" y="74"/>
                  </a:lnTo>
                  <a:lnTo>
                    <a:pt x="326" y="73"/>
                  </a:lnTo>
                  <a:lnTo>
                    <a:pt x="326" y="73"/>
                  </a:lnTo>
                  <a:lnTo>
                    <a:pt x="340" y="73"/>
                  </a:lnTo>
                  <a:lnTo>
                    <a:pt x="353" y="75"/>
                  </a:lnTo>
                  <a:lnTo>
                    <a:pt x="366" y="77"/>
                  </a:lnTo>
                  <a:lnTo>
                    <a:pt x="378" y="82"/>
                  </a:lnTo>
                  <a:lnTo>
                    <a:pt x="378" y="5"/>
                  </a:lnTo>
                  <a:lnTo>
                    <a:pt x="378" y="5"/>
                  </a:lnTo>
                  <a:lnTo>
                    <a:pt x="366" y="3"/>
                  </a:lnTo>
                  <a:lnTo>
                    <a:pt x="353" y="1"/>
                  </a:lnTo>
                  <a:lnTo>
                    <a:pt x="340" y="0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1" name="Freeform 46"/>
            <p:cNvSpPr/>
            <p:nvPr/>
          </p:nvSpPr>
          <p:spPr bwMode="auto">
            <a:xfrm flipH="1">
              <a:off x="4603475" y="4462181"/>
              <a:ext cx="211507" cy="343223"/>
            </a:xfrm>
            <a:custGeom>
              <a:avLst/>
              <a:gdLst>
                <a:gd name="T0" fmla="*/ 167 w 167"/>
                <a:gd name="T1" fmla="*/ 0 h 271"/>
                <a:gd name="T2" fmla="*/ 0 w 167"/>
                <a:gd name="T3" fmla="*/ 167 h 271"/>
                <a:gd name="T4" fmla="*/ 103 w 167"/>
                <a:gd name="T5" fmla="*/ 271 h 271"/>
                <a:gd name="T6" fmla="*/ 137 w 167"/>
                <a:gd name="T7" fmla="*/ 259 h 271"/>
                <a:gd name="T8" fmla="*/ 137 w 167"/>
                <a:gd name="T9" fmla="*/ 201 h 271"/>
                <a:gd name="T10" fmla="*/ 167 w 167"/>
                <a:gd name="T11" fmla="*/ 173 h 271"/>
                <a:gd name="T12" fmla="*/ 167 w 167"/>
                <a:gd name="T1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271">
                  <a:moveTo>
                    <a:pt x="167" y="0"/>
                  </a:moveTo>
                  <a:lnTo>
                    <a:pt x="0" y="167"/>
                  </a:lnTo>
                  <a:lnTo>
                    <a:pt x="103" y="271"/>
                  </a:lnTo>
                  <a:lnTo>
                    <a:pt x="137" y="259"/>
                  </a:lnTo>
                  <a:lnTo>
                    <a:pt x="137" y="201"/>
                  </a:lnTo>
                  <a:lnTo>
                    <a:pt x="167" y="173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2" name="Freeform 43"/>
            <p:cNvSpPr>
              <a:spLocks noEditPoints="1"/>
            </p:cNvSpPr>
            <p:nvPr/>
          </p:nvSpPr>
          <p:spPr bwMode="auto">
            <a:xfrm flipH="1">
              <a:off x="4222547" y="4166947"/>
              <a:ext cx="317893" cy="502803"/>
            </a:xfrm>
            <a:custGeom>
              <a:avLst/>
              <a:gdLst>
                <a:gd name="T0" fmla="*/ 134 w 251"/>
                <a:gd name="T1" fmla="*/ 142 h 397"/>
                <a:gd name="T2" fmla="*/ 124 w 251"/>
                <a:gd name="T3" fmla="*/ 141 h 397"/>
                <a:gd name="T4" fmla="*/ 116 w 251"/>
                <a:gd name="T5" fmla="*/ 135 h 397"/>
                <a:gd name="T6" fmla="*/ 113 w 251"/>
                <a:gd name="T7" fmla="*/ 131 h 397"/>
                <a:gd name="T8" fmla="*/ 109 w 251"/>
                <a:gd name="T9" fmla="*/ 121 h 397"/>
                <a:gd name="T10" fmla="*/ 109 w 251"/>
                <a:gd name="T11" fmla="*/ 112 h 397"/>
                <a:gd name="T12" fmla="*/ 113 w 251"/>
                <a:gd name="T13" fmla="*/ 102 h 397"/>
                <a:gd name="T14" fmla="*/ 116 w 251"/>
                <a:gd name="T15" fmla="*/ 98 h 397"/>
                <a:gd name="T16" fmla="*/ 124 w 251"/>
                <a:gd name="T17" fmla="*/ 92 h 397"/>
                <a:gd name="T18" fmla="*/ 134 w 251"/>
                <a:gd name="T19" fmla="*/ 91 h 397"/>
                <a:gd name="T20" fmla="*/ 139 w 251"/>
                <a:gd name="T21" fmla="*/ 91 h 397"/>
                <a:gd name="T22" fmla="*/ 148 w 251"/>
                <a:gd name="T23" fmla="*/ 95 h 397"/>
                <a:gd name="T24" fmla="*/ 153 w 251"/>
                <a:gd name="T25" fmla="*/ 98 h 397"/>
                <a:gd name="T26" fmla="*/ 159 w 251"/>
                <a:gd name="T27" fmla="*/ 107 h 397"/>
                <a:gd name="T28" fmla="*/ 160 w 251"/>
                <a:gd name="T29" fmla="*/ 117 h 397"/>
                <a:gd name="T30" fmla="*/ 159 w 251"/>
                <a:gd name="T31" fmla="*/ 127 h 397"/>
                <a:gd name="T32" fmla="*/ 153 w 251"/>
                <a:gd name="T33" fmla="*/ 135 h 397"/>
                <a:gd name="T34" fmla="*/ 148 w 251"/>
                <a:gd name="T35" fmla="*/ 138 h 397"/>
                <a:gd name="T36" fmla="*/ 139 w 251"/>
                <a:gd name="T37" fmla="*/ 142 h 397"/>
                <a:gd name="T38" fmla="*/ 105 w 251"/>
                <a:gd name="T39" fmla="*/ 0 h 397"/>
                <a:gd name="T40" fmla="*/ 91 w 251"/>
                <a:gd name="T41" fmla="*/ 1 h 397"/>
                <a:gd name="T42" fmla="*/ 64 w 251"/>
                <a:gd name="T43" fmla="*/ 6 h 397"/>
                <a:gd name="T44" fmla="*/ 38 w 251"/>
                <a:gd name="T45" fmla="*/ 17 h 397"/>
                <a:gd name="T46" fmla="*/ 13 w 251"/>
                <a:gd name="T47" fmla="*/ 33 h 397"/>
                <a:gd name="T48" fmla="*/ 2 w 251"/>
                <a:gd name="T49" fmla="*/ 43 h 397"/>
                <a:gd name="T50" fmla="*/ 0 w 251"/>
                <a:gd name="T51" fmla="*/ 397 h 397"/>
                <a:gd name="T52" fmla="*/ 17 w 251"/>
                <a:gd name="T53" fmla="*/ 322 h 397"/>
                <a:gd name="T54" fmla="*/ 56 w 251"/>
                <a:gd name="T55" fmla="*/ 282 h 397"/>
                <a:gd name="T56" fmla="*/ 80 w 251"/>
                <a:gd name="T57" fmla="*/ 289 h 397"/>
                <a:gd name="T58" fmla="*/ 106 w 251"/>
                <a:gd name="T59" fmla="*/ 291 h 397"/>
                <a:gd name="T60" fmla="*/ 119 w 251"/>
                <a:gd name="T61" fmla="*/ 291 h 397"/>
                <a:gd name="T62" fmla="*/ 146 w 251"/>
                <a:gd name="T63" fmla="*/ 285 h 397"/>
                <a:gd name="T64" fmla="*/ 172 w 251"/>
                <a:gd name="T65" fmla="*/ 275 h 397"/>
                <a:gd name="T66" fmla="*/ 197 w 251"/>
                <a:gd name="T67" fmla="*/ 259 h 397"/>
                <a:gd name="T68" fmla="*/ 208 w 251"/>
                <a:gd name="T69" fmla="*/ 249 h 397"/>
                <a:gd name="T70" fmla="*/ 227 w 251"/>
                <a:gd name="T71" fmla="*/ 226 h 397"/>
                <a:gd name="T72" fmla="*/ 239 w 251"/>
                <a:gd name="T73" fmla="*/ 201 h 397"/>
                <a:gd name="T74" fmla="*/ 248 w 251"/>
                <a:gd name="T75" fmla="*/ 174 h 397"/>
                <a:gd name="T76" fmla="*/ 251 w 251"/>
                <a:gd name="T77" fmla="*/ 146 h 397"/>
                <a:gd name="T78" fmla="*/ 248 w 251"/>
                <a:gd name="T79" fmla="*/ 118 h 397"/>
                <a:gd name="T80" fmla="*/ 239 w 251"/>
                <a:gd name="T81" fmla="*/ 91 h 397"/>
                <a:gd name="T82" fmla="*/ 227 w 251"/>
                <a:gd name="T83" fmla="*/ 66 h 397"/>
                <a:gd name="T84" fmla="*/ 208 w 251"/>
                <a:gd name="T85" fmla="*/ 43 h 397"/>
                <a:gd name="T86" fmla="*/ 197 w 251"/>
                <a:gd name="T87" fmla="*/ 33 h 397"/>
                <a:gd name="T88" fmla="*/ 172 w 251"/>
                <a:gd name="T89" fmla="*/ 17 h 397"/>
                <a:gd name="T90" fmla="*/ 146 w 251"/>
                <a:gd name="T91" fmla="*/ 6 h 397"/>
                <a:gd name="T92" fmla="*/ 119 w 251"/>
                <a:gd name="T93" fmla="*/ 1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1" h="397">
                  <a:moveTo>
                    <a:pt x="134" y="142"/>
                  </a:moveTo>
                  <a:lnTo>
                    <a:pt x="134" y="142"/>
                  </a:lnTo>
                  <a:lnTo>
                    <a:pt x="130" y="142"/>
                  </a:lnTo>
                  <a:lnTo>
                    <a:pt x="124" y="141"/>
                  </a:lnTo>
                  <a:lnTo>
                    <a:pt x="120" y="138"/>
                  </a:lnTo>
                  <a:lnTo>
                    <a:pt x="116" y="135"/>
                  </a:lnTo>
                  <a:lnTo>
                    <a:pt x="116" y="135"/>
                  </a:lnTo>
                  <a:lnTo>
                    <a:pt x="113" y="131"/>
                  </a:lnTo>
                  <a:lnTo>
                    <a:pt x="110" y="127"/>
                  </a:lnTo>
                  <a:lnTo>
                    <a:pt x="109" y="121"/>
                  </a:lnTo>
                  <a:lnTo>
                    <a:pt x="109" y="116"/>
                  </a:lnTo>
                  <a:lnTo>
                    <a:pt x="109" y="112"/>
                  </a:lnTo>
                  <a:lnTo>
                    <a:pt x="110" y="107"/>
                  </a:lnTo>
                  <a:lnTo>
                    <a:pt x="113" y="102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120" y="95"/>
                  </a:lnTo>
                  <a:lnTo>
                    <a:pt x="124" y="92"/>
                  </a:lnTo>
                  <a:lnTo>
                    <a:pt x="130" y="91"/>
                  </a:lnTo>
                  <a:lnTo>
                    <a:pt x="134" y="91"/>
                  </a:lnTo>
                  <a:lnTo>
                    <a:pt x="134" y="91"/>
                  </a:lnTo>
                  <a:lnTo>
                    <a:pt x="139" y="91"/>
                  </a:lnTo>
                  <a:lnTo>
                    <a:pt x="144" y="92"/>
                  </a:lnTo>
                  <a:lnTo>
                    <a:pt x="148" y="95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6" y="102"/>
                  </a:lnTo>
                  <a:lnTo>
                    <a:pt x="159" y="107"/>
                  </a:lnTo>
                  <a:lnTo>
                    <a:pt x="160" y="112"/>
                  </a:lnTo>
                  <a:lnTo>
                    <a:pt x="160" y="117"/>
                  </a:lnTo>
                  <a:lnTo>
                    <a:pt x="160" y="121"/>
                  </a:lnTo>
                  <a:lnTo>
                    <a:pt x="159" y="127"/>
                  </a:lnTo>
                  <a:lnTo>
                    <a:pt x="156" y="131"/>
                  </a:lnTo>
                  <a:lnTo>
                    <a:pt x="153" y="135"/>
                  </a:lnTo>
                  <a:lnTo>
                    <a:pt x="153" y="135"/>
                  </a:lnTo>
                  <a:lnTo>
                    <a:pt x="148" y="138"/>
                  </a:lnTo>
                  <a:lnTo>
                    <a:pt x="144" y="141"/>
                  </a:lnTo>
                  <a:lnTo>
                    <a:pt x="139" y="142"/>
                  </a:lnTo>
                  <a:lnTo>
                    <a:pt x="134" y="142"/>
                  </a:lnTo>
                  <a:close/>
                  <a:moveTo>
                    <a:pt x="105" y="0"/>
                  </a:moveTo>
                  <a:lnTo>
                    <a:pt x="105" y="0"/>
                  </a:lnTo>
                  <a:lnTo>
                    <a:pt x="91" y="1"/>
                  </a:lnTo>
                  <a:lnTo>
                    <a:pt x="77" y="3"/>
                  </a:lnTo>
                  <a:lnTo>
                    <a:pt x="64" y="6"/>
                  </a:lnTo>
                  <a:lnTo>
                    <a:pt x="50" y="12"/>
                  </a:lnTo>
                  <a:lnTo>
                    <a:pt x="38" y="17"/>
                  </a:lnTo>
                  <a:lnTo>
                    <a:pt x="25" y="24"/>
                  </a:lnTo>
                  <a:lnTo>
                    <a:pt x="13" y="3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0" y="46"/>
                  </a:lnTo>
                  <a:lnTo>
                    <a:pt x="0" y="397"/>
                  </a:lnTo>
                  <a:lnTo>
                    <a:pt x="45" y="351"/>
                  </a:lnTo>
                  <a:lnTo>
                    <a:pt x="17" y="322"/>
                  </a:lnTo>
                  <a:lnTo>
                    <a:pt x="56" y="282"/>
                  </a:lnTo>
                  <a:lnTo>
                    <a:pt x="56" y="282"/>
                  </a:lnTo>
                  <a:lnTo>
                    <a:pt x="68" y="286"/>
                  </a:lnTo>
                  <a:lnTo>
                    <a:pt x="80" y="289"/>
                  </a:lnTo>
                  <a:lnTo>
                    <a:pt x="93" y="291"/>
                  </a:lnTo>
                  <a:lnTo>
                    <a:pt x="106" y="291"/>
                  </a:lnTo>
                  <a:lnTo>
                    <a:pt x="106" y="291"/>
                  </a:lnTo>
                  <a:lnTo>
                    <a:pt x="119" y="291"/>
                  </a:lnTo>
                  <a:lnTo>
                    <a:pt x="133" y="289"/>
                  </a:lnTo>
                  <a:lnTo>
                    <a:pt x="146" y="285"/>
                  </a:lnTo>
                  <a:lnTo>
                    <a:pt x="160" y="280"/>
                  </a:lnTo>
                  <a:lnTo>
                    <a:pt x="172" y="275"/>
                  </a:lnTo>
                  <a:lnTo>
                    <a:pt x="185" y="268"/>
                  </a:lnTo>
                  <a:lnTo>
                    <a:pt x="197" y="259"/>
                  </a:lnTo>
                  <a:lnTo>
                    <a:pt x="208" y="249"/>
                  </a:lnTo>
                  <a:lnTo>
                    <a:pt x="208" y="249"/>
                  </a:lnTo>
                  <a:lnTo>
                    <a:pt x="217" y="237"/>
                  </a:lnTo>
                  <a:lnTo>
                    <a:pt x="227" y="226"/>
                  </a:lnTo>
                  <a:lnTo>
                    <a:pt x="234" y="213"/>
                  </a:lnTo>
                  <a:lnTo>
                    <a:pt x="239" y="201"/>
                  </a:lnTo>
                  <a:lnTo>
                    <a:pt x="245" y="187"/>
                  </a:lnTo>
                  <a:lnTo>
                    <a:pt x="248" y="174"/>
                  </a:lnTo>
                  <a:lnTo>
                    <a:pt x="250" y="160"/>
                  </a:lnTo>
                  <a:lnTo>
                    <a:pt x="251" y="146"/>
                  </a:lnTo>
                  <a:lnTo>
                    <a:pt x="250" y="132"/>
                  </a:lnTo>
                  <a:lnTo>
                    <a:pt x="248" y="118"/>
                  </a:lnTo>
                  <a:lnTo>
                    <a:pt x="245" y="105"/>
                  </a:lnTo>
                  <a:lnTo>
                    <a:pt x="239" y="91"/>
                  </a:lnTo>
                  <a:lnTo>
                    <a:pt x="234" y="78"/>
                  </a:lnTo>
                  <a:lnTo>
                    <a:pt x="227" y="66"/>
                  </a:lnTo>
                  <a:lnTo>
                    <a:pt x="217" y="54"/>
                  </a:lnTo>
                  <a:lnTo>
                    <a:pt x="208" y="43"/>
                  </a:lnTo>
                  <a:lnTo>
                    <a:pt x="208" y="43"/>
                  </a:lnTo>
                  <a:lnTo>
                    <a:pt x="197" y="33"/>
                  </a:lnTo>
                  <a:lnTo>
                    <a:pt x="185" y="24"/>
                  </a:lnTo>
                  <a:lnTo>
                    <a:pt x="172" y="17"/>
                  </a:lnTo>
                  <a:lnTo>
                    <a:pt x="160" y="12"/>
                  </a:lnTo>
                  <a:lnTo>
                    <a:pt x="146" y="6"/>
                  </a:lnTo>
                  <a:lnTo>
                    <a:pt x="133" y="3"/>
                  </a:lnTo>
                  <a:lnTo>
                    <a:pt x="119" y="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7030720" y="1470660"/>
            <a:ext cx="6280785" cy="3314065"/>
            <a:chOff x="5153650" y="1764150"/>
            <a:chExt cx="3990350" cy="2105282"/>
          </a:xfrm>
        </p:grpSpPr>
        <p:pic>
          <p:nvPicPr>
            <p:cNvPr id="60" name="그림 5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6301912" y="3335833"/>
              <a:ext cx="282311" cy="782544"/>
            </a:xfrm>
            <a:prstGeom prst="rect">
              <a:avLst/>
            </a:prstGeom>
          </p:spPr>
        </p:pic>
        <p:sp>
          <p:nvSpPr>
            <p:cNvPr id="47" name="Freeform 113"/>
            <p:cNvSpPr/>
            <p:nvPr/>
          </p:nvSpPr>
          <p:spPr bwMode="auto">
            <a:xfrm flipH="1">
              <a:off x="6117830" y="1989791"/>
              <a:ext cx="913194" cy="913194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806 w 806"/>
                <a:gd name="T5" fmla="*/ 0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806" y="0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48" name="그림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 flipV="1">
              <a:off x="6296584" y="1764150"/>
              <a:ext cx="320465" cy="782543"/>
            </a:xfrm>
            <a:prstGeom prst="rect">
              <a:avLst/>
            </a:prstGeom>
          </p:spPr>
        </p:pic>
        <p:sp>
          <p:nvSpPr>
            <p:cNvPr id="49" name="Freeform 114"/>
            <p:cNvSpPr/>
            <p:nvPr/>
          </p:nvSpPr>
          <p:spPr bwMode="auto">
            <a:xfrm flipH="1">
              <a:off x="6117830" y="1989791"/>
              <a:ext cx="913194" cy="913194"/>
            </a:xfrm>
            <a:custGeom>
              <a:avLst/>
              <a:gdLst>
                <a:gd name="T0" fmla="*/ 806 w 806"/>
                <a:gd name="T1" fmla="*/ 0 h 806"/>
                <a:gd name="T2" fmla="*/ 0 w 806"/>
                <a:gd name="T3" fmla="*/ 806 h 806"/>
                <a:gd name="T4" fmla="*/ 806 w 806"/>
                <a:gd name="T5" fmla="*/ 806 h 806"/>
                <a:gd name="T6" fmla="*/ 806 w 806"/>
                <a:gd name="T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0"/>
                  </a:moveTo>
                  <a:lnTo>
                    <a:pt x="0" y="806"/>
                  </a:lnTo>
                  <a:lnTo>
                    <a:pt x="806" y="806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50" name="Freeform 115"/>
            <p:cNvSpPr/>
            <p:nvPr/>
          </p:nvSpPr>
          <p:spPr bwMode="auto">
            <a:xfrm flipH="1">
              <a:off x="5153650" y="1989791"/>
              <a:ext cx="913194" cy="913194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0 w 806"/>
                <a:gd name="T5" fmla="*/ 806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0" y="806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51" name="Freeform 117"/>
            <p:cNvSpPr/>
            <p:nvPr/>
          </p:nvSpPr>
          <p:spPr bwMode="auto">
            <a:xfrm flipH="1">
              <a:off x="5153650" y="2955104"/>
              <a:ext cx="913194" cy="914328"/>
            </a:xfrm>
            <a:custGeom>
              <a:avLst/>
              <a:gdLst>
                <a:gd name="T0" fmla="*/ 0 w 806"/>
                <a:gd name="T1" fmla="*/ 807 h 807"/>
                <a:gd name="T2" fmla="*/ 806 w 806"/>
                <a:gd name="T3" fmla="*/ 0 h 807"/>
                <a:gd name="T4" fmla="*/ 0 w 806"/>
                <a:gd name="T5" fmla="*/ 0 h 807"/>
                <a:gd name="T6" fmla="*/ 0 w 806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807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7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135"/>
            </a:p>
          </p:txBody>
        </p:sp>
        <p:sp>
          <p:nvSpPr>
            <p:cNvPr id="52" name="Freeform 119"/>
            <p:cNvSpPr/>
            <p:nvPr/>
          </p:nvSpPr>
          <p:spPr bwMode="auto">
            <a:xfrm flipH="1">
              <a:off x="6117830" y="2956237"/>
              <a:ext cx="913194" cy="913194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806 w 806"/>
                <a:gd name="T5" fmla="*/ 806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806" y="806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53" name="그림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00000">
              <a:off x="5595362" y="2750447"/>
              <a:ext cx="282311" cy="782544"/>
            </a:xfrm>
            <a:prstGeom prst="rect">
              <a:avLst/>
            </a:prstGeom>
          </p:spPr>
        </p:pic>
        <p:sp>
          <p:nvSpPr>
            <p:cNvPr id="54" name="Freeform 118"/>
            <p:cNvSpPr/>
            <p:nvPr/>
          </p:nvSpPr>
          <p:spPr bwMode="auto">
            <a:xfrm flipH="1">
              <a:off x="5153650" y="2955104"/>
              <a:ext cx="913194" cy="914328"/>
            </a:xfrm>
            <a:custGeom>
              <a:avLst/>
              <a:gdLst>
                <a:gd name="T0" fmla="*/ 0 w 806"/>
                <a:gd name="T1" fmla="*/ 0 h 807"/>
                <a:gd name="T2" fmla="*/ 806 w 806"/>
                <a:gd name="T3" fmla="*/ 807 h 807"/>
                <a:gd name="T4" fmla="*/ 0 w 806"/>
                <a:gd name="T5" fmla="*/ 807 h 807"/>
                <a:gd name="T6" fmla="*/ 0 w 806"/>
                <a:gd name="T7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0"/>
                  </a:moveTo>
                  <a:lnTo>
                    <a:pt x="806" y="807"/>
                  </a:lnTo>
                  <a:lnTo>
                    <a:pt x="0" y="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55" name="그림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 flipV="1">
              <a:off x="5567624" y="2393696"/>
              <a:ext cx="320465" cy="782543"/>
            </a:xfrm>
            <a:prstGeom prst="rect">
              <a:avLst/>
            </a:prstGeom>
          </p:spPr>
        </p:pic>
        <p:sp>
          <p:nvSpPr>
            <p:cNvPr id="56" name="Freeform 116"/>
            <p:cNvSpPr/>
            <p:nvPr/>
          </p:nvSpPr>
          <p:spPr bwMode="auto">
            <a:xfrm flipH="1">
              <a:off x="5153650" y="1989790"/>
              <a:ext cx="913194" cy="913194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0 w 806"/>
                <a:gd name="T5" fmla="*/ 0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grpSp>
          <p:nvGrpSpPr>
            <p:cNvPr id="57" name="그룹 56"/>
            <p:cNvGrpSpPr/>
            <p:nvPr/>
          </p:nvGrpSpPr>
          <p:grpSpPr>
            <a:xfrm>
              <a:off x="5810068" y="2276195"/>
              <a:ext cx="256516" cy="626427"/>
              <a:chOff x="1812925" y="4535488"/>
              <a:chExt cx="369888" cy="903287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64" name="Freeform 5"/>
              <p:cNvSpPr/>
              <p:nvPr userDrawn="1"/>
            </p:nvSpPr>
            <p:spPr bwMode="auto">
              <a:xfrm>
                <a:off x="2027238" y="4535488"/>
                <a:ext cx="155575" cy="382588"/>
              </a:xfrm>
              <a:custGeom>
                <a:avLst/>
                <a:gdLst>
                  <a:gd name="T0" fmla="*/ 98 w 98"/>
                  <a:gd name="T1" fmla="*/ 0 h 241"/>
                  <a:gd name="T2" fmla="*/ 98 w 98"/>
                  <a:gd name="T3" fmla="*/ 0 h 241"/>
                  <a:gd name="T4" fmla="*/ 88 w 98"/>
                  <a:gd name="T5" fmla="*/ 2 h 241"/>
                  <a:gd name="T6" fmla="*/ 77 w 98"/>
                  <a:gd name="T7" fmla="*/ 7 h 241"/>
                  <a:gd name="T8" fmla="*/ 68 w 98"/>
                  <a:gd name="T9" fmla="*/ 11 h 241"/>
                  <a:gd name="T10" fmla="*/ 59 w 98"/>
                  <a:gd name="T11" fmla="*/ 16 h 241"/>
                  <a:gd name="T12" fmla="*/ 50 w 98"/>
                  <a:gd name="T13" fmla="*/ 21 h 241"/>
                  <a:gd name="T14" fmla="*/ 43 w 98"/>
                  <a:gd name="T15" fmla="*/ 28 h 241"/>
                  <a:gd name="T16" fmla="*/ 35 w 98"/>
                  <a:gd name="T17" fmla="*/ 35 h 241"/>
                  <a:gd name="T18" fmla="*/ 28 w 98"/>
                  <a:gd name="T19" fmla="*/ 42 h 241"/>
                  <a:gd name="T20" fmla="*/ 22 w 98"/>
                  <a:gd name="T21" fmla="*/ 51 h 241"/>
                  <a:gd name="T22" fmla="*/ 17 w 98"/>
                  <a:gd name="T23" fmla="*/ 60 h 241"/>
                  <a:gd name="T24" fmla="*/ 11 w 98"/>
                  <a:gd name="T25" fmla="*/ 68 h 241"/>
                  <a:gd name="T26" fmla="*/ 7 w 98"/>
                  <a:gd name="T27" fmla="*/ 79 h 241"/>
                  <a:gd name="T28" fmla="*/ 4 w 98"/>
                  <a:gd name="T29" fmla="*/ 88 h 241"/>
                  <a:gd name="T30" fmla="*/ 2 w 98"/>
                  <a:gd name="T31" fmla="*/ 99 h 241"/>
                  <a:gd name="T32" fmla="*/ 1 w 98"/>
                  <a:gd name="T33" fmla="*/ 109 h 241"/>
                  <a:gd name="T34" fmla="*/ 0 w 98"/>
                  <a:gd name="T35" fmla="*/ 121 h 241"/>
                  <a:gd name="T36" fmla="*/ 0 w 98"/>
                  <a:gd name="T37" fmla="*/ 121 h 241"/>
                  <a:gd name="T38" fmla="*/ 1 w 98"/>
                  <a:gd name="T39" fmla="*/ 131 h 241"/>
                  <a:gd name="T40" fmla="*/ 2 w 98"/>
                  <a:gd name="T41" fmla="*/ 143 h 241"/>
                  <a:gd name="T42" fmla="*/ 4 w 98"/>
                  <a:gd name="T43" fmla="*/ 153 h 241"/>
                  <a:gd name="T44" fmla="*/ 7 w 98"/>
                  <a:gd name="T45" fmla="*/ 162 h 241"/>
                  <a:gd name="T46" fmla="*/ 11 w 98"/>
                  <a:gd name="T47" fmla="*/ 172 h 241"/>
                  <a:gd name="T48" fmla="*/ 17 w 98"/>
                  <a:gd name="T49" fmla="*/ 181 h 241"/>
                  <a:gd name="T50" fmla="*/ 22 w 98"/>
                  <a:gd name="T51" fmla="*/ 191 h 241"/>
                  <a:gd name="T52" fmla="*/ 28 w 98"/>
                  <a:gd name="T53" fmla="*/ 199 h 241"/>
                  <a:gd name="T54" fmla="*/ 35 w 98"/>
                  <a:gd name="T55" fmla="*/ 206 h 241"/>
                  <a:gd name="T56" fmla="*/ 43 w 98"/>
                  <a:gd name="T57" fmla="*/ 214 h 241"/>
                  <a:gd name="T58" fmla="*/ 50 w 98"/>
                  <a:gd name="T59" fmla="*/ 220 h 241"/>
                  <a:gd name="T60" fmla="*/ 59 w 98"/>
                  <a:gd name="T61" fmla="*/ 225 h 241"/>
                  <a:gd name="T62" fmla="*/ 68 w 98"/>
                  <a:gd name="T63" fmla="*/ 230 h 241"/>
                  <a:gd name="T64" fmla="*/ 77 w 98"/>
                  <a:gd name="T65" fmla="*/ 235 h 241"/>
                  <a:gd name="T66" fmla="*/ 88 w 98"/>
                  <a:gd name="T67" fmla="*/ 238 h 241"/>
                  <a:gd name="T68" fmla="*/ 98 w 98"/>
                  <a:gd name="T69" fmla="*/ 241 h 241"/>
                  <a:gd name="T70" fmla="*/ 98 w 98"/>
                  <a:gd name="T71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8" h="241">
                    <a:moveTo>
                      <a:pt x="98" y="0"/>
                    </a:moveTo>
                    <a:lnTo>
                      <a:pt x="98" y="0"/>
                    </a:lnTo>
                    <a:lnTo>
                      <a:pt x="88" y="2"/>
                    </a:lnTo>
                    <a:lnTo>
                      <a:pt x="77" y="7"/>
                    </a:lnTo>
                    <a:lnTo>
                      <a:pt x="68" y="11"/>
                    </a:lnTo>
                    <a:lnTo>
                      <a:pt x="59" y="16"/>
                    </a:lnTo>
                    <a:lnTo>
                      <a:pt x="50" y="21"/>
                    </a:lnTo>
                    <a:lnTo>
                      <a:pt x="43" y="28"/>
                    </a:lnTo>
                    <a:lnTo>
                      <a:pt x="35" y="35"/>
                    </a:lnTo>
                    <a:lnTo>
                      <a:pt x="28" y="42"/>
                    </a:lnTo>
                    <a:lnTo>
                      <a:pt x="22" y="51"/>
                    </a:lnTo>
                    <a:lnTo>
                      <a:pt x="17" y="60"/>
                    </a:lnTo>
                    <a:lnTo>
                      <a:pt x="11" y="68"/>
                    </a:lnTo>
                    <a:lnTo>
                      <a:pt x="7" y="79"/>
                    </a:lnTo>
                    <a:lnTo>
                      <a:pt x="4" y="88"/>
                    </a:lnTo>
                    <a:lnTo>
                      <a:pt x="2" y="99"/>
                    </a:lnTo>
                    <a:lnTo>
                      <a:pt x="1" y="109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1" y="131"/>
                    </a:lnTo>
                    <a:lnTo>
                      <a:pt x="2" y="143"/>
                    </a:lnTo>
                    <a:lnTo>
                      <a:pt x="4" y="153"/>
                    </a:lnTo>
                    <a:lnTo>
                      <a:pt x="7" y="162"/>
                    </a:lnTo>
                    <a:lnTo>
                      <a:pt x="11" y="172"/>
                    </a:lnTo>
                    <a:lnTo>
                      <a:pt x="17" y="181"/>
                    </a:lnTo>
                    <a:lnTo>
                      <a:pt x="22" y="191"/>
                    </a:lnTo>
                    <a:lnTo>
                      <a:pt x="28" y="199"/>
                    </a:lnTo>
                    <a:lnTo>
                      <a:pt x="35" y="206"/>
                    </a:lnTo>
                    <a:lnTo>
                      <a:pt x="43" y="214"/>
                    </a:lnTo>
                    <a:lnTo>
                      <a:pt x="50" y="220"/>
                    </a:lnTo>
                    <a:lnTo>
                      <a:pt x="59" y="225"/>
                    </a:lnTo>
                    <a:lnTo>
                      <a:pt x="68" y="230"/>
                    </a:lnTo>
                    <a:lnTo>
                      <a:pt x="77" y="235"/>
                    </a:lnTo>
                    <a:lnTo>
                      <a:pt x="88" y="238"/>
                    </a:lnTo>
                    <a:lnTo>
                      <a:pt x="98" y="241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ko-KR" altLang="en-US" sz="2400"/>
              </a:p>
            </p:txBody>
          </p:sp>
          <p:sp>
            <p:nvSpPr>
              <p:cNvPr id="65" name="Freeform 7"/>
              <p:cNvSpPr/>
              <p:nvPr userDrawn="1"/>
            </p:nvSpPr>
            <p:spPr bwMode="auto">
              <a:xfrm>
                <a:off x="1812925" y="4949825"/>
                <a:ext cx="369888" cy="488950"/>
              </a:xfrm>
              <a:custGeom>
                <a:avLst/>
                <a:gdLst>
                  <a:gd name="T0" fmla="*/ 203 w 233"/>
                  <a:gd name="T1" fmla="*/ 0 h 308"/>
                  <a:gd name="T2" fmla="*/ 203 w 233"/>
                  <a:gd name="T3" fmla="*/ 0 h 308"/>
                  <a:gd name="T4" fmla="*/ 182 w 233"/>
                  <a:gd name="T5" fmla="*/ 0 h 308"/>
                  <a:gd name="T6" fmla="*/ 157 w 233"/>
                  <a:gd name="T7" fmla="*/ 2 h 308"/>
                  <a:gd name="T8" fmla="*/ 129 w 233"/>
                  <a:gd name="T9" fmla="*/ 6 h 308"/>
                  <a:gd name="T10" fmla="*/ 114 w 233"/>
                  <a:gd name="T11" fmla="*/ 8 h 308"/>
                  <a:gd name="T12" fmla="*/ 99 w 233"/>
                  <a:gd name="T13" fmla="*/ 12 h 308"/>
                  <a:gd name="T14" fmla="*/ 85 w 233"/>
                  <a:gd name="T15" fmla="*/ 16 h 308"/>
                  <a:gd name="T16" fmla="*/ 70 w 233"/>
                  <a:gd name="T17" fmla="*/ 22 h 308"/>
                  <a:gd name="T18" fmla="*/ 56 w 233"/>
                  <a:gd name="T19" fmla="*/ 28 h 308"/>
                  <a:gd name="T20" fmla="*/ 43 w 233"/>
                  <a:gd name="T21" fmla="*/ 35 h 308"/>
                  <a:gd name="T22" fmla="*/ 30 w 233"/>
                  <a:gd name="T23" fmla="*/ 44 h 308"/>
                  <a:gd name="T24" fmla="*/ 19 w 233"/>
                  <a:gd name="T25" fmla="*/ 53 h 308"/>
                  <a:gd name="T26" fmla="*/ 9 w 233"/>
                  <a:gd name="T27" fmla="*/ 63 h 308"/>
                  <a:gd name="T28" fmla="*/ 0 w 233"/>
                  <a:gd name="T29" fmla="*/ 76 h 308"/>
                  <a:gd name="T30" fmla="*/ 233 w 233"/>
                  <a:gd name="T31" fmla="*/ 308 h 308"/>
                  <a:gd name="T32" fmla="*/ 233 w 233"/>
                  <a:gd name="T33" fmla="*/ 1 h 308"/>
                  <a:gd name="T34" fmla="*/ 225 w 233"/>
                  <a:gd name="T35" fmla="*/ 1 h 308"/>
                  <a:gd name="T36" fmla="*/ 225 w 233"/>
                  <a:gd name="T37" fmla="*/ 1 h 308"/>
                  <a:gd name="T38" fmla="*/ 203 w 233"/>
                  <a:gd name="T3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3" h="308">
                    <a:moveTo>
                      <a:pt x="203" y="0"/>
                    </a:moveTo>
                    <a:lnTo>
                      <a:pt x="203" y="0"/>
                    </a:lnTo>
                    <a:lnTo>
                      <a:pt x="182" y="0"/>
                    </a:lnTo>
                    <a:lnTo>
                      <a:pt x="157" y="2"/>
                    </a:lnTo>
                    <a:lnTo>
                      <a:pt x="129" y="6"/>
                    </a:lnTo>
                    <a:lnTo>
                      <a:pt x="114" y="8"/>
                    </a:lnTo>
                    <a:lnTo>
                      <a:pt x="99" y="12"/>
                    </a:lnTo>
                    <a:lnTo>
                      <a:pt x="85" y="16"/>
                    </a:lnTo>
                    <a:lnTo>
                      <a:pt x="70" y="22"/>
                    </a:lnTo>
                    <a:lnTo>
                      <a:pt x="56" y="28"/>
                    </a:lnTo>
                    <a:lnTo>
                      <a:pt x="43" y="35"/>
                    </a:lnTo>
                    <a:lnTo>
                      <a:pt x="30" y="44"/>
                    </a:lnTo>
                    <a:lnTo>
                      <a:pt x="19" y="53"/>
                    </a:lnTo>
                    <a:lnTo>
                      <a:pt x="9" y="63"/>
                    </a:lnTo>
                    <a:lnTo>
                      <a:pt x="0" y="76"/>
                    </a:lnTo>
                    <a:lnTo>
                      <a:pt x="233" y="308"/>
                    </a:lnTo>
                    <a:lnTo>
                      <a:pt x="233" y="1"/>
                    </a:lnTo>
                    <a:lnTo>
                      <a:pt x="225" y="1"/>
                    </a:lnTo>
                    <a:lnTo>
                      <a:pt x="225" y="1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ko-KR" altLang="en-US" sz="2400"/>
              </a:p>
            </p:txBody>
          </p:sp>
        </p:grpSp>
        <p:grpSp>
          <p:nvGrpSpPr>
            <p:cNvPr id="58" name="그룹 57"/>
            <p:cNvGrpSpPr/>
            <p:nvPr/>
          </p:nvGrpSpPr>
          <p:grpSpPr>
            <a:xfrm>
              <a:off x="6116126" y="2276195"/>
              <a:ext cx="281837" cy="626427"/>
              <a:chOff x="2209800" y="4519614"/>
              <a:chExt cx="406400" cy="903287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62" name="Freeform 9"/>
              <p:cNvSpPr/>
              <p:nvPr userDrawn="1"/>
            </p:nvSpPr>
            <p:spPr bwMode="auto">
              <a:xfrm>
                <a:off x="2209800" y="4519614"/>
                <a:ext cx="171450" cy="385763"/>
              </a:xfrm>
              <a:custGeom>
                <a:avLst/>
                <a:gdLst>
                  <a:gd name="T0" fmla="*/ 0 w 108"/>
                  <a:gd name="T1" fmla="*/ 0 h 243"/>
                  <a:gd name="T2" fmla="*/ 0 w 108"/>
                  <a:gd name="T3" fmla="*/ 243 h 243"/>
                  <a:gd name="T4" fmla="*/ 0 w 108"/>
                  <a:gd name="T5" fmla="*/ 243 h 243"/>
                  <a:gd name="T6" fmla="*/ 11 w 108"/>
                  <a:gd name="T7" fmla="*/ 242 h 243"/>
                  <a:gd name="T8" fmla="*/ 22 w 108"/>
                  <a:gd name="T9" fmla="*/ 239 h 243"/>
                  <a:gd name="T10" fmla="*/ 33 w 108"/>
                  <a:gd name="T11" fmla="*/ 234 h 243"/>
                  <a:gd name="T12" fmla="*/ 42 w 108"/>
                  <a:gd name="T13" fmla="*/ 230 h 243"/>
                  <a:gd name="T14" fmla="*/ 51 w 108"/>
                  <a:gd name="T15" fmla="*/ 224 h 243"/>
                  <a:gd name="T16" fmla="*/ 61 w 108"/>
                  <a:gd name="T17" fmla="*/ 218 h 243"/>
                  <a:gd name="T18" fmla="*/ 69 w 108"/>
                  <a:gd name="T19" fmla="*/ 210 h 243"/>
                  <a:gd name="T20" fmla="*/ 77 w 108"/>
                  <a:gd name="T21" fmla="*/ 203 h 243"/>
                  <a:gd name="T22" fmla="*/ 83 w 108"/>
                  <a:gd name="T23" fmla="*/ 195 h 243"/>
                  <a:gd name="T24" fmla="*/ 89 w 108"/>
                  <a:gd name="T25" fmla="*/ 185 h 243"/>
                  <a:gd name="T26" fmla="*/ 94 w 108"/>
                  <a:gd name="T27" fmla="*/ 176 h 243"/>
                  <a:gd name="T28" fmla="*/ 100 w 108"/>
                  <a:gd name="T29" fmla="*/ 165 h 243"/>
                  <a:gd name="T30" fmla="*/ 103 w 108"/>
                  <a:gd name="T31" fmla="*/ 155 h 243"/>
                  <a:gd name="T32" fmla="*/ 106 w 108"/>
                  <a:gd name="T33" fmla="*/ 145 h 243"/>
                  <a:gd name="T34" fmla="*/ 107 w 108"/>
                  <a:gd name="T35" fmla="*/ 133 h 243"/>
                  <a:gd name="T36" fmla="*/ 108 w 108"/>
                  <a:gd name="T37" fmla="*/ 122 h 243"/>
                  <a:gd name="T38" fmla="*/ 108 w 108"/>
                  <a:gd name="T39" fmla="*/ 122 h 243"/>
                  <a:gd name="T40" fmla="*/ 107 w 108"/>
                  <a:gd name="T41" fmla="*/ 110 h 243"/>
                  <a:gd name="T42" fmla="*/ 106 w 108"/>
                  <a:gd name="T43" fmla="*/ 99 h 243"/>
                  <a:gd name="T44" fmla="*/ 103 w 108"/>
                  <a:gd name="T45" fmla="*/ 88 h 243"/>
                  <a:gd name="T46" fmla="*/ 100 w 108"/>
                  <a:gd name="T47" fmla="*/ 77 h 243"/>
                  <a:gd name="T48" fmla="*/ 94 w 108"/>
                  <a:gd name="T49" fmla="*/ 67 h 243"/>
                  <a:gd name="T50" fmla="*/ 89 w 108"/>
                  <a:gd name="T51" fmla="*/ 58 h 243"/>
                  <a:gd name="T52" fmla="*/ 83 w 108"/>
                  <a:gd name="T53" fmla="*/ 48 h 243"/>
                  <a:gd name="T54" fmla="*/ 77 w 108"/>
                  <a:gd name="T55" fmla="*/ 40 h 243"/>
                  <a:gd name="T56" fmla="*/ 69 w 108"/>
                  <a:gd name="T57" fmla="*/ 32 h 243"/>
                  <a:gd name="T58" fmla="*/ 61 w 108"/>
                  <a:gd name="T59" fmla="*/ 25 h 243"/>
                  <a:gd name="T60" fmla="*/ 51 w 108"/>
                  <a:gd name="T61" fmla="*/ 19 h 243"/>
                  <a:gd name="T62" fmla="*/ 42 w 108"/>
                  <a:gd name="T63" fmla="*/ 13 h 243"/>
                  <a:gd name="T64" fmla="*/ 33 w 108"/>
                  <a:gd name="T65" fmla="*/ 9 h 243"/>
                  <a:gd name="T66" fmla="*/ 22 w 108"/>
                  <a:gd name="T67" fmla="*/ 4 h 243"/>
                  <a:gd name="T68" fmla="*/ 11 w 108"/>
                  <a:gd name="T69" fmla="*/ 1 h 243"/>
                  <a:gd name="T70" fmla="*/ 0 w 108"/>
                  <a:gd name="T71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8" h="243">
                    <a:moveTo>
                      <a:pt x="0" y="0"/>
                    </a:moveTo>
                    <a:lnTo>
                      <a:pt x="0" y="243"/>
                    </a:lnTo>
                    <a:lnTo>
                      <a:pt x="0" y="243"/>
                    </a:lnTo>
                    <a:lnTo>
                      <a:pt x="11" y="242"/>
                    </a:lnTo>
                    <a:lnTo>
                      <a:pt x="22" y="239"/>
                    </a:lnTo>
                    <a:lnTo>
                      <a:pt x="33" y="234"/>
                    </a:lnTo>
                    <a:lnTo>
                      <a:pt x="42" y="230"/>
                    </a:lnTo>
                    <a:lnTo>
                      <a:pt x="51" y="224"/>
                    </a:lnTo>
                    <a:lnTo>
                      <a:pt x="61" y="218"/>
                    </a:lnTo>
                    <a:lnTo>
                      <a:pt x="69" y="210"/>
                    </a:lnTo>
                    <a:lnTo>
                      <a:pt x="77" y="203"/>
                    </a:lnTo>
                    <a:lnTo>
                      <a:pt x="83" y="195"/>
                    </a:lnTo>
                    <a:lnTo>
                      <a:pt x="89" y="185"/>
                    </a:lnTo>
                    <a:lnTo>
                      <a:pt x="94" y="176"/>
                    </a:lnTo>
                    <a:lnTo>
                      <a:pt x="100" y="165"/>
                    </a:lnTo>
                    <a:lnTo>
                      <a:pt x="103" y="155"/>
                    </a:lnTo>
                    <a:lnTo>
                      <a:pt x="106" y="145"/>
                    </a:lnTo>
                    <a:lnTo>
                      <a:pt x="107" y="133"/>
                    </a:lnTo>
                    <a:lnTo>
                      <a:pt x="108" y="122"/>
                    </a:lnTo>
                    <a:lnTo>
                      <a:pt x="108" y="122"/>
                    </a:lnTo>
                    <a:lnTo>
                      <a:pt x="107" y="110"/>
                    </a:lnTo>
                    <a:lnTo>
                      <a:pt x="106" y="99"/>
                    </a:lnTo>
                    <a:lnTo>
                      <a:pt x="103" y="88"/>
                    </a:lnTo>
                    <a:lnTo>
                      <a:pt x="100" y="77"/>
                    </a:lnTo>
                    <a:lnTo>
                      <a:pt x="94" y="67"/>
                    </a:lnTo>
                    <a:lnTo>
                      <a:pt x="89" y="58"/>
                    </a:lnTo>
                    <a:lnTo>
                      <a:pt x="83" y="48"/>
                    </a:lnTo>
                    <a:lnTo>
                      <a:pt x="77" y="40"/>
                    </a:lnTo>
                    <a:lnTo>
                      <a:pt x="69" y="32"/>
                    </a:lnTo>
                    <a:lnTo>
                      <a:pt x="61" y="25"/>
                    </a:lnTo>
                    <a:lnTo>
                      <a:pt x="51" y="19"/>
                    </a:lnTo>
                    <a:lnTo>
                      <a:pt x="42" y="13"/>
                    </a:lnTo>
                    <a:lnTo>
                      <a:pt x="33" y="9"/>
                    </a:lnTo>
                    <a:lnTo>
                      <a:pt x="22" y="4"/>
                    </a:lnTo>
                    <a:lnTo>
                      <a:pt x="1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ko-KR" altLang="en-US" sz="2400"/>
              </a:p>
            </p:txBody>
          </p:sp>
          <p:sp>
            <p:nvSpPr>
              <p:cNvPr id="63" name="Freeform 11"/>
              <p:cNvSpPr/>
              <p:nvPr userDrawn="1"/>
            </p:nvSpPr>
            <p:spPr bwMode="auto">
              <a:xfrm>
                <a:off x="2209800" y="4935538"/>
                <a:ext cx="406400" cy="487363"/>
              </a:xfrm>
              <a:custGeom>
                <a:avLst/>
                <a:gdLst>
                  <a:gd name="T0" fmla="*/ 35 w 256"/>
                  <a:gd name="T1" fmla="*/ 0 h 307"/>
                  <a:gd name="T2" fmla="*/ 0 w 256"/>
                  <a:gd name="T3" fmla="*/ 0 h 307"/>
                  <a:gd name="T4" fmla="*/ 0 w 256"/>
                  <a:gd name="T5" fmla="*/ 307 h 307"/>
                  <a:gd name="T6" fmla="*/ 126 w 256"/>
                  <a:gd name="T7" fmla="*/ 307 h 307"/>
                  <a:gd name="T8" fmla="*/ 126 w 256"/>
                  <a:gd name="T9" fmla="*/ 215 h 307"/>
                  <a:gd name="T10" fmla="*/ 144 w 256"/>
                  <a:gd name="T11" fmla="*/ 215 h 307"/>
                  <a:gd name="T12" fmla="*/ 144 w 256"/>
                  <a:gd name="T13" fmla="*/ 307 h 307"/>
                  <a:gd name="T14" fmla="*/ 256 w 256"/>
                  <a:gd name="T15" fmla="*/ 307 h 307"/>
                  <a:gd name="T16" fmla="*/ 256 w 256"/>
                  <a:gd name="T17" fmla="*/ 134 h 307"/>
                  <a:gd name="T18" fmla="*/ 256 w 256"/>
                  <a:gd name="T19" fmla="*/ 134 h 307"/>
                  <a:gd name="T20" fmla="*/ 255 w 256"/>
                  <a:gd name="T21" fmla="*/ 128 h 307"/>
                  <a:gd name="T22" fmla="*/ 255 w 256"/>
                  <a:gd name="T23" fmla="*/ 128 h 307"/>
                  <a:gd name="T24" fmla="*/ 255 w 256"/>
                  <a:gd name="T25" fmla="*/ 123 h 307"/>
                  <a:gd name="T26" fmla="*/ 255 w 256"/>
                  <a:gd name="T27" fmla="*/ 123 h 307"/>
                  <a:gd name="T28" fmla="*/ 254 w 256"/>
                  <a:gd name="T29" fmla="*/ 121 h 307"/>
                  <a:gd name="T30" fmla="*/ 254 w 256"/>
                  <a:gd name="T31" fmla="*/ 121 h 307"/>
                  <a:gd name="T32" fmla="*/ 253 w 256"/>
                  <a:gd name="T33" fmla="*/ 113 h 307"/>
                  <a:gd name="T34" fmla="*/ 251 w 256"/>
                  <a:gd name="T35" fmla="*/ 104 h 307"/>
                  <a:gd name="T36" fmla="*/ 248 w 256"/>
                  <a:gd name="T37" fmla="*/ 97 h 307"/>
                  <a:gd name="T38" fmla="*/ 244 w 256"/>
                  <a:gd name="T39" fmla="*/ 90 h 307"/>
                  <a:gd name="T40" fmla="*/ 240 w 256"/>
                  <a:gd name="T41" fmla="*/ 82 h 307"/>
                  <a:gd name="T42" fmla="*/ 235 w 256"/>
                  <a:gd name="T43" fmla="*/ 76 h 307"/>
                  <a:gd name="T44" fmla="*/ 225 w 256"/>
                  <a:gd name="T45" fmla="*/ 63 h 307"/>
                  <a:gd name="T46" fmla="*/ 212 w 256"/>
                  <a:gd name="T47" fmla="*/ 53 h 307"/>
                  <a:gd name="T48" fmla="*/ 199 w 256"/>
                  <a:gd name="T49" fmla="*/ 44 h 307"/>
                  <a:gd name="T50" fmla="*/ 184 w 256"/>
                  <a:gd name="T51" fmla="*/ 35 h 307"/>
                  <a:gd name="T52" fmla="*/ 169 w 256"/>
                  <a:gd name="T53" fmla="*/ 28 h 307"/>
                  <a:gd name="T54" fmla="*/ 152 w 256"/>
                  <a:gd name="T55" fmla="*/ 22 h 307"/>
                  <a:gd name="T56" fmla="*/ 135 w 256"/>
                  <a:gd name="T57" fmla="*/ 16 h 307"/>
                  <a:gd name="T58" fmla="*/ 119 w 256"/>
                  <a:gd name="T59" fmla="*/ 12 h 307"/>
                  <a:gd name="T60" fmla="*/ 103 w 256"/>
                  <a:gd name="T61" fmla="*/ 8 h 307"/>
                  <a:gd name="T62" fmla="*/ 72 w 256"/>
                  <a:gd name="T63" fmla="*/ 4 h 307"/>
                  <a:gd name="T64" fmla="*/ 46 w 256"/>
                  <a:gd name="T65" fmla="*/ 1 h 307"/>
                  <a:gd name="T66" fmla="*/ 46 w 256"/>
                  <a:gd name="T67" fmla="*/ 1 h 307"/>
                  <a:gd name="T68" fmla="*/ 40 w 256"/>
                  <a:gd name="T69" fmla="*/ 0 h 307"/>
                  <a:gd name="T70" fmla="*/ 35 w 256"/>
                  <a:gd name="T71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6" h="307">
                    <a:moveTo>
                      <a:pt x="35" y="0"/>
                    </a:moveTo>
                    <a:lnTo>
                      <a:pt x="0" y="0"/>
                    </a:lnTo>
                    <a:lnTo>
                      <a:pt x="0" y="307"/>
                    </a:lnTo>
                    <a:lnTo>
                      <a:pt x="126" y="307"/>
                    </a:lnTo>
                    <a:lnTo>
                      <a:pt x="126" y="215"/>
                    </a:lnTo>
                    <a:lnTo>
                      <a:pt x="144" y="215"/>
                    </a:lnTo>
                    <a:lnTo>
                      <a:pt x="144" y="307"/>
                    </a:lnTo>
                    <a:lnTo>
                      <a:pt x="256" y="307"/>
                    </a:lnTo>
                    <a:lnTo>
                      <a:pt x="256" y="134"/>
                    </a:lnTo>
                    <a:lnTo>
                      <a:pt x="256" y="134"/>
                    </a:lnTo>
                    <a:lnTo>
                      <a:pt x="255" y="128"/>
                    </a:lnTo>
                    <a:lnTo>
                      <a:pt x="255" y="128"/>
                    </a:lnTo>
                    <a:lnTo>
                      <a:pt x="255" y="123"/>
                    </a:lnTo>
                    <a:lnTo>
                      <a:pt x="255" y="123"/>
                    </a:lnTo>
                    <a:lnTo>
                      <a:pt x="254" y="121"/>
                    </a:lnTo>
                    <a:lnTo>
                      <a:pt x="254" y="121"/>
                    </a:lnTo>
                    <a:lnTo>
                      <a:pt x="253" y="113"/>
                    </a:lnTo>
                    <a:lnTo>
                      <a:pt x="251" y="104"/>
                    </a:lnTo>
                    <a:lnTo>
                      <a:pt x="248" y="97"/>
                    </a:lnTo>
                    <a:lnTo>
                      <a:pt x="244" y="90"/>
                    </a:lnTo>
                    <a:lnTo>
                      <a:pt x="240" y="82"/>
                    </a:lnTo>
                    <a:lnTo>
                      <a:pt x="235" y="76"/>
                    </a:lnTo>
                    <a:lnTo>
                      <a:pt x="225" y="63"/>
                    </a:lnTo>
                    <a:lnTo>
                      <a:pt x="212" y="53"/>
                    </a:lnTo>
                    <a:lnTo>
                      <a:pt x="199" y="44"/>
                    </a:lnTo>
                    <a:lnTo>
                      <a:pt x="184" y="35"/>
                    </a:lnTo>
                    <a:lnTo>
                      <a:pt x="169" y="28"/>
                    </a:lnTo>
                    <a:lnTo>
                      <a:pt x="152" y="22"/>
                    </a:lnTo>
                    <a:lnTo>
                      <a:pt x="135" y="16"/>
                    </a:lnTo>
                    <a:lnTo>
                      <a:pt x="119" y="12"/>
                    </a:lnTo>
                    <a:lnTo>
                      <a:pt x="103" y="8"/>
                    </a:lnTo>
                    <a:lnTo>
                      <a:pt x="72" y="4"/>
                    </a:lnTo>
                    <a:lnTo>
                      <a:pt x="46" y="1"/>
                    </a:lnTo>
                    <a:lnTo>
                      <a:pt x="46" y="1"/>
                    </a:lnTo>
                    <a:lnTo>
                      <a:pt x="40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ko-KR" altLang="en-US" sz="2400"/>
              </a:p>
            </p:txBody>
          </p:sp>
        </p:grpSp>
        <p:sp>
          <p:nvSpPr>
            <p:cNvPr id="59" name="Freeform 102"/>
            <p:cNvSpPr/>
            <p:nvPr/>
          </p:nvSpPr>
          <p:spPr bwMode="auto">
            <a:xfrm flipH="1">
              <a:off x="6643740" y="1989790"/>
              <a:ext cx="2500260" cy="918554"/>
            </a:xfrm>
            <a:custGeom>
              <a:avLst/>
              <a:gdLst/>
              <a:ahLst/>
              <a:cxnLst/>
              <a:rect l="l" t="t" r="r" b="b"/>
              <a:pathLst>
                <a:path w="2500260" h="918554">
                  <a:moveTo>
                    <a:pt x="2040414" y="0"/>
                  </a:moveTo>
                  <a:lnTo>
                    <a:pt x="1761226" y="0"/>
                  </a:lnTo>
                  <a:lnTo>
                    <a:pt x="1504306" y="0"/>
                  </a:lnTo>
                  <a:lnTo>
                    <a:pt x="1243481" y="0"/>
                  </a:lnTo>
                  <a:lnTo>
                    <a:pt x="964293" y="0"/>
                  </a:lnTo>
                  <a:lnTo>
                    <a:pt x="796933" y="0"/>
                  </a:lnTo>
                  <a:lnTo>
                    <a:pt x="707372" y="0"/>
                  </a:lnTo>
                  <a:lnTo>
                    <a:pt x="0" y="0"/>
                  </a:lnTo>
                  <a:lnTo>
                    <a:pt x="0" y="918554"/>
                  </a:lnTo>
                  <a:lnTo>
                    <a:pt x="707372" y="918554"/>
                  </a:lnTo>
                  <a:lnTo>
                    <a:pt x="796933" y="918554"/>
                  </a:lnTo>
                  <a:lnTo>
                    <a:pt x="964293" y="918554"/>
                  </a:lnTo>
                  <a:lnTo>
                    <a:pt x="1243481" y="918554"/>
                  </a:lnTo>
                  <a:lnTo>
                    <a:pt x="1504306" y="918554"/>
                  </a:lnTo>
                  <a:lnTo>
                    <a:pt x="1761226" y="918554"/>
                  </a:lnTo>
                  <a:lnTo>
                    <a:pt x="2040414" y="918554"/>
                  </a:lnTo>
                  <a:lnTo>
                    <a:pt x="2500260" y="459846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61" name="Freeform 120"/>
            <p:cNvSpPr/>
            <p:nvPr/>
          </p:nvSpPr>
          <p:spPr bwMode="auto">
            <a:xfrm flipH="1">
              <a:off x="6117830" y="2955104"/>
              <a:ext cx="914328" cy="914328"/>
            </a:xfrm>
            <a:custGeom>
              <a:avLst/>
              <a:gdLst>
                <a:gd name="T0" fmla="*/ 807 w 807"/>
                <a:gd name="T1" fmla="*/ 807 h 807"/>
                <a:gd name="T2" fmla="*/ 0 w 807"/>
                <a:gd name="T3" fmla="*/ 0 h 807"/>
                <a:gd name="T4" fmla="*/ 807 w 807"/>
                <a:gd name="T5" fmla="*/ 0 h 807"/>
                <a:gd name="T6" fmla="*/ 807 w 807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7" h="807">
                  <a:moveTo>
                    <a:pt x="807" y="807"/>
                  </a:moveTo>
                  <a:lnTo>
                    <a:pt x="0" y="0"/>
                  </a:lnTo>
                  <a:lnTo>
                    <a:pt x="807" y="0"/>
                  </a:lnTo>
                  <a:lnTo>
                    <a:pt x="807" y="80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</p:grpSp>
      <p:grpSp>
        <p:nvGrpSpPr>
          <p:cNvPr id="68" name="그룹 67"/>
          <p:cNvGrpSpPr/>
          <p:nvPr/>
        </p:nvGrpSpPr>
        <p:grpSpPr>
          <a:xfrm>
            <a:off x="-1080135" y="3340100"/>
            <a:ext cx="6280785" cy="2959735"/>
            <a:chOff x="0" y="2961196"/>
            <a:chExt cx="3990352" cy="1880271"/>
          </a:xfrm>
        </p:grpSpPr>
        <p:sp>
          <p:nvSpPr>
            <p:cNvPr id="34" name="Freeform 114"/>
            <p:cNvSpPr/>
            <p:nvPr/>
          </p:nvSpPr>
          <p:spPr bwMode="auto">
            <a:xfrm flipH="1">
              <a:off x="3076025" y="2961198"/>
              <a:ext cx="913194" cy="913194"/>
            </a:xfrm>
            <a:custGeom>
              <a:avLst/>
              <a:gdLst>
                <a:gd name="T0" fmla="*/ 806 w 806"/>
                <a:gd name="T1" fmla="*/ 0 h 806"/>
                <a:gd name="T2" fmla="*/ 0 w 806"/>
                <a:gd name="T3" fmla="*/ 806 h 806"/>
                <a:gd name="T4" fmla="*/ 806 w 806"/>
                <a:gd name="T5" fmla="*/ 806 h 806"/>
                <a:gd name="T6" fmla="*/ 806 w 806"/>
                <a:gd name="T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0"/>
                  </a:moveTo>
                  <a:lnTo>
                    <a:pt x="0" y="806"/>
                  </a:lnTo>
                  <a:lnTo>
                    <a:pt x="806" y="806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B81A4D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5" name="Freeform 115"/>
            <p:cNvSpPr/>
            <p:nvPr/>
          </p:nvSpPr>
          <p:spPr bwMode="auto">
            <a:xfrm flipH="1">
              <a:off x="2111845" y="2961198"/>
              <a:ext cx="913194" cy="913194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0 w 806"/>
                <a:gd name="T5" fmla="*/ 806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0" y="806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6" name="Freeform 117"/>
            <p:cNvSpPr/>
            <p:nvPr/>
          </p:nvSpPr>
          <p:spPr bwMode="auto">
            <a:xfrm flipH="1">
              <a:off x="2111845" y="3926511"/>
              <a:ext cx="913194" cy="914327"/>
            </a:xfrm>
            <a:custGeom>
              <a:avLst/>
              <a:gdLst>
                <a:gd name="T0" fmla="*/ 0 w 806"/>
                <a:gd name="T1" fmla="*/ 807 h 807"/>
                <a:gd name="T2" fmla="*/ 806 w 806"/>
                <a:gd name="T3" fmla="*/ 0 h 807"/>
                <a:gd name="T4" fmla="*/ 0 w 806"/>
                <a:gd name="T5" fmla="*/ 0 h 807"/>
                <a:gd name="T6" fmla="*/ 0 w 806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807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7" name="Freeform 119"/>
            <p:cNvSpPr/>
            <p:nvPr/>
          </p:nvSpPr>
          <p:spPr bwMode="auto">
            <a:xfrm flipH="1" flipV="1">
              <a:off x="3076025" y="2961196"/>
              <a:ext cx="913194" cy="913194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806 w 806"/>
                <a:gd name="T5" fmla="*/ 806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806" y="806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accent5"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8" name="Freeform 120"/>
            <p:cNvSpPr/>
            <p:nvPr/>
          </p:nvSpPr>
          <p:spPr bwMode="auto">
            <a:xfrm flipH="1">
              <a:off x="3076024" y="3926511"/>
              <a:ext cx="914328" cy="914327"/>
            </a:xfrm>
            <a:custGeom>
              <a:avLst/>
              <a:gdLst>
                <a:gd name="T0" fmla="*/ 807 w 807"/>
                <a:gd name="T1" fmla="*/ 807 h 807"/>
                <a:gd name="T2" fmla="*/ 0 w 807"/>
                <a:gd name="T3" fmla="*/ 0 h 807"/>
                <a:gd name="T4" fmla="*/ 807 w 807"/>
                <a:gd name="T5" fmla="*/ 0 h 807"/>
                <a:gd name="T6" fmla="*/ 807 w 807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7" h="807">
                  <a:moveTo>
                    <a:pt x="807" y="807"/>
                  </a:moveTo>
                  <a:lnTo>
                    <a:pt x="0" y="0"/>
                  </a:lnTo>
                  <a:lnTo>
                    <a:pt x="807" y="0"/>
                  </a:lnTo>
                  <a:lnTo>
                    <a:pt x="807" y="807"/>
                  </a:lnTo>
                  <a:close/>
                </a:path>
              </a:pathLst>
            </a:custGeom>
            <a:solidFill>
              <a:srgbClr val="F4879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00000">
              <a:off x="2553557" y="3721853"/>
              <a:ext cx="282311" cy="782544"/>
            </a:xfrm>
            <a:prstGeom prst="rect">
              <a:avLst/>
            </a:prstGeom>
          </p:spPr>
        </p:pic>
        <p:sp>
          <p:nvSpPr>
            <p:cNvPr id="40" name="Freeform 118"/>
            <p:cNvSpPr/>
            <p:nvPr/>
          </p:nvSpPr>
          <p:spPr bwMode="auto">
            <a:xfrm flipH="1">
              <a:off x="2111845" y="3926511"/>
              <a:ext cx="913194" cy="914327"/>
            </a:xfrm>
            <a:custGeom>
              <a:avLst/>
              <a:gdLst>
                <a:gd name="T0" fmla="*/ 0 w 806"/>
                <a:gd name="T1" fmla="*/ 0 h 807"/>
                <a:gd name="T2" fmla="*/ 806 w 806"/>
                <a:gd name="T3" fmla="*/ 807 h 807"/>
                <a:gd name="T4" fmla="*/ 0 w 806"/>
                <a:gd name="T5" fmla="*/ 807 h 807"/>
                <a:gd name="T6" fmla="*/ 0 w 806"/>
                <a:gd name="T7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0"/>
                  </a:moveTo>
                  <a:lnTo>
                    <a:pt x="806" y="807"/>
                  </a:lnTo>
                  <a:lnTo>
                    <a:pt x="0" y="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41" name="그림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 flipV="1">
              <a:off x="2525820" y="3365102"/>
              <a:ext cx="320464" cy="782543"/>
            </a:xfrm>
            <a:prstGeom prst="rect">
              <a:avLst/>
            </a:prstGeom>
          </p:spPr>
        </p:pic>
        <p:sp>
          <p:nvSpPr>
            <p:cNvPr id="42" name="Freeform 116"/>
            <p:cNvSpPr/>
            <p:nvPr/>
          </p:nvSpPr>
          <p:spPr bwMode="auto">
            <a:xfrm flipH="1">
              <a:off x="2111845" y="2961197"/>
              <a:ext cx="913194" cy="913194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0 w 806"/>
                <a:gd name="T5" fmla="*/ 0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rgbClr val="F4879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43" name="Freeform 42"/>
            <p:cNvSpPr/>
            <p:nvPr/>
          </p:nvSpPr>
          <p:spPr bwMode="auto">
            <a:xfrm flipH="1">
              <a:off x="3075682" y="4183573"/>
              <a:ext cx="179451" cy="613216"/>
            </a:xfrm>
            <a:custGeom>
              <a:avLst/>
              <a:gdLst>
                <a:gd name="T0" fmla="*/ 74 w 163"/>
                <a:gd name="T1" fmla="*/ 186 h 557"/>
                <a:gd name="T2" fmla="*/ 76 w 163"/>
                <a:gd name="T3" fmla="*/ 166 h 557"/>
                <a:gd name="T4" fmla="*/ 82 w 163"/>
                <a:gd name="T5" fmla="*/ 147 h 557"/>
                <a:gd name="T6" fmla="*/ 89 w 163"/>
                <a:gd name="T7" fmla="*/ 129 h 557"/>
                <a:gd name="T8" fmla="*/ 100 w 163"/>
                <a:gd name="T9" fmla="*/ 115 h 557"/>
                <a:gd name="T10" fmla="*/ 113 w 163"/>
                <a:gd name="T11" fmla="*/ 101 h 557"/>
                <a:gd name="T12" fmla="*/ 128 w 163"/>
                <a:gd name="T13" fmla="*/ 90 h 557"/>
                <a:gd name="T14" fmla="*/ 145 w 163"/>
                <a:gd name="T15" fmla="*/ 81 h 557"/>
                <a:gd name="T16" fmla="*/ 163 w 163"/>
                <a:gd name="T17" fmla="*/ 76 h 557"/>
                <a:gd name="T18" fmla="*/ 163 w 163"/>
                <a:gd name="T19" fmla="*/ 0 h 557"/>
                <a:gd name="T20" fmla="*/ 130 w 163"/>
                <a:gd name="T21" fmla="*/ 7 h 557"/>
                <a:gd name="T22" fmla="*/ 99 w 163"/>
                <a:gd name="T23" fmla="*/ 21 h 557"/>
                <a:gd name="T24" fmla="*/ 71 w 163"/>
                <a:gd name="T25" fmla="*/ 38 h 557"/>
                <a:gd name="T26" fmla="*/ 47 w 163"/>
                <a:gd name="T27" fmla="*/ 61 h 557"/>
                <a:gd name="T28" fmla="*/ 27 w 163"/>
                <a:gd name="T29" fmla="*/ 88 h 557"/>
                <a:gd name="T30" fmla="*/ 13 w 163"/>
                <a:gd name="T31" fmla="*/ 118 h 557"/>
                <a:gd name="T32" fmla="*/ 3 w 163"/>
                <a:gd name="T33" fmla="*/ 150 h 557"/>
                <a:gd name="T34" fmla="*/ 0 w 163"/>
                <a:gd name="T35" fmla="*/ 186 h 557"/>
                <a:gd name="T36" fmla="*/ 1 w 163"/>
                <a:gd name="T37" fmla="*/ 202 h 557"/>
                <a:gd name="T38" fmla="*/ 10 w 163"/>
                <a:gd name="T39" fmla="*/ 242 h 557"/>
                <a:gd name="T40" fmla="*/ 27 w 163"/>
                <a:gd name="T41" fmla="*/ 289 h 557"/>
                <a:gd name="T42" fmla="*/ 63 w 163"/>
                <a:gd name="T43" fmla="*/ 369 h 557"/>
                <a:gd name="T44" fmla="*/ 116 w 163"/>
                <a:gd name="T45" fmla="*/ 473 h 557"/>
                <a:gd name="T46" fmla="*/ 163 w 163"/>
                <a:gd name="T47" fmla="*/ 557 h 557"/>
                <a:gd name="T48" fmla="*/ 163 w 163"/>
                <a:gd name="T49" fmla="*/ 295 h 557"/>
                <a:gd name="T50" fmla="*/ 145 w 163"/>
                <a:gd name="T51" fmla="*/ 289 h 557"/>
                <a:gd name="T52" fmla="*/ 128 w 163"/>
                <a:gd name="T53" fmla="*/ 281 h 557"/>
                <a:gd name="T54" fmla="*/ 113 w 163"/>
                <a:gd name="T55" fmla="*/ 270 h 557"/>
                <a:gd name="T56" fmla="*/ 100 w 163"/>
                <a:gd name="T57" fmla="*/ 257 h 557"/>
                <a:gd name="T58" fmla="*/ 89 w 163"/>
                <a:gd name="T59" fmla="*/ 241 h 557"/>
                <a:gd name="T60" fmla="*/ 82 w 163"/>
                <a:gd name="T61" fmla="*/ 224 h 557"/>
                <a:gd name="T62" fmla="*/ 76 w 163"/>
                <a:gd name="T63" fmla="*/ 205 h 557"/>
                <a:gd name="T64" fmla="*/ 74 w 163"/>
                <a:gd name="T65" fmla="*/ 186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557">
                  <a:moveTo>
                    <a:pt x="74" y="186"/>
                  </a:moveTo>
                  <a:lnTo>
                    <a:pt x="74" y="186"/>
                  </a:lnTo>
                  <a:lnTo>
                    <a:pt x="75" y="175"/>
                  </a:lnTo>
                  <a:lnTo>
                    <a:pt x="76" y="166"/>
                  </a:lnTo>
                  <a:lnTo>
                    <a:pt x="78" y="157"/>
                  </a:lnTo>
                  <a:lnTo>
                    <a:pt x="82" y="147"/>
                  </a:lnTo>
                  <a:lnTo>
                    <a:pt x="85" y="138"/>
                  </a:lnTo>
                  <a:lnTo>
                    <a:pt x="89" y="129"/>
                  </a:lnTo>
                  <a:lnTo>
                    <a:pt x="94" y="122"/>
                  </a:lnTo>
                  <a:lnTo>
                    <a:pt x="100" y="115"/>
                  </a:lnTo>
                  <a:lnTo>
                    <a:pt x="107" y="108"/>
                  </a:lnTo>
                  <a:lnTo>
                    <a:pt x="113" y="101"/>
                  </a:lnTo>
                  <a:lnTo>
                    <a:pt x="120" y="95"/>
                  </a:lnTo>
                  <a:lnTo>
                    <a:pt x="128" y="90"/>
                  </a:lnTo>
                  <a:lnTo>
                    <a:pt x="136" y="86"/>
                  </a:lnTo>
                  <a:lnTo>
                    <a:pt x="145" y="81"/>
                  </a:lnTo>
                  <a:lnTo>
                    <a:pt x="154" y="78"/>
                  </a:lnTo>
                  <a:lnTo>
                    <a:pt x="163" y="76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46" y="3"/>
                  </a:lnTo>
                  <a:lnTo>
                    <a:pt x="130" y="7"/>
                  </a:lnTo>
                  <a:lnTo>
                    <a:pt x="114" y="13"/>
                  </a:lnTo>
                  <a:lnTo>
                    <a:pt x="99" y="21"/>
                  </a:lnTo>
                  <a:lnTo>
                    <a:pt x="85" y="29"/>
                  </a:lnTo>
                  <a:lnTo>
                    <a:pt x="71" y="38"/>
                  </a:lnTo>
                  <a:lnTo>
                    <a:pt x="59" y="50"/>
                  </a:lnTo>
                  <a:lnTo>
                    <a:pt x="47" y="61"/>
                  </a:lnTo>
                  <a:lnTo>
                    <a:pt x="37" y="74"/>
                  </a:lnTo>
                  <a:lnTo>
                    <a:pt x="27" y="88"/>
                  </a:lnTo>
                  <a:lnTo>
                    <a:pt x="19" y="102"/>
                  </a:lnTo>
                  <a:lnTo>
                    <a:pt x="13" y="118"/>
                  </a:lnTo>
                  <a:lnTo>
                    <a:pt x="7" y="134"/>
                  </a:lnTo>
                  <a:lnTo>
                    <a:pt x="3" y="150"/>
                  </a:lnTo>
                  <a:lnTo>
                    <a:pt x="1" y="168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1" y="202"/>
                  </a:lnTo>
                  <a:lnTo>
                    <a:pt x="5" y="220"/>
                  </a:lnTo>
                  <a:lnTo>
                    <a:pt x="10" y="242"/>
                  </a:lnTo>
                  <a:lnTo>
                    <a:pt x="19" y="265"/>
                  </a:lnTo>
                  <a:lnTo>
                    <a:pt x="27" y="289"/>
                  </a:lnTo>
                  <a:lnTo>
                    <a:pt x="39" y="316"/>
                  </a:lnTo>
                  <a:lnTo>
                    <a:pt x="63" y="369"/>
                  </a:lnTo>
                  <a:lnTo>
                    <a:pt x="90" y="422"/>
                  </a:lnTo>
                  <a:lnTo>
                    <a:pt x="116" y="473"/>
                  </a:lnTo>
                  <a:lnTo>
                    <a:pt x="142" y="519"/>
                  </a:lnTo>
                  <a:lnTo>
                    <a:pt x="163" y="557"/>
                  </a:lnTo>
                  <a:lnTo>
                    <a:pt x="163" y="295"/>
                  </a:lnTo>
                  <a:lnTo>
                    <a:pt x="163" y="295"/>
                  </a:lnTo>
                  <a:lnTo>
                    <a:pt x="154" y="293"/>
                  </a:lnTo>
                  <a:lnTo>
                    <a:pt x="145" y="289"/>
                  </a:lnTo>
                  <a:lnTo>
                    <a:pt x="136" y="285"/>
                  </a:lnTo>
                  <a:lnTo>
                    <a:pt x="128" y="281"/>
                  </a:lnTo>
                  <a:lnTo>
                    <a:pt x="120" y="276"/>
                  </a:lnTo>
                  <a:lnTo>
                    <a:pt x="113" y="270"/>
                  </a:lnTo>
                  <a:lnTo>
                    <a:pt x="107" y="263"/>
                  </a:lnTo>
                  <a:lnTo>
                    <a:pt x="100" y="257"/>
                  </a:lnTo>
                  <a:lnTo>
                    <a:pt x="94" y="249"/>
                  </a:lnTo>
                  <a:lnTo>
                    <a:pt x="89" y="241"/>
                  </a:lnTo>
                  <a:lnTo>
                    <a:pt x="85" y="233"/>
                  </a:lnTo>
                  <a:lnTo>
                    <a:pt x="82" y="224"/>
                  </a:lnTo>
                  <a:lnTo>
                    <a:pt x="78" y="215"/>
                  </a:lnTo>
                  <a:lnTo>
                    <a:pt x="76" y="205"/>
                  </a:lnTo>
                  <a:lnTo>
                    <a:pt x="75" y="195"/>
                  </a:lnTo>
                  <a:lnTo>
                    <a:pt x="74" y="186"/>
                  </a:lnTo>
                  <a:lnTo>
                    <a:pt x="74" y="186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44" name="Freeform 40"/>
            <p:cNvSpPr/>
            <p:nvPr/>
          </p:nvSpPr>
          <p:spPr bwMode="auto">
            <a:xfrm flipH="1">
              <a:off x="2845588" y="4183573"/>
              <a:ext cx="179451" cy="613216"/>
            </a:xfrm>
            <a:custGeom>
              <a:avLst/>
              <a:gdLst>
                <a:gd name="T0" fmla="*/ 0 w 163"/>
                <a:gd name="T1" fmla="*/ 76 h 557"/>
                <a:gd name="T2" fmla="*/ 10 w 163"/>
                <a:gd name="T3" fmla="*/ 78 h 557"/>
                <a:gd name="T4" fmla="*/ 27 w 163"/>
                <a:gd name="T5" fmla="*/ 86 h 557"/>
                <a:gd name="T6" fmla="*/ 43 w 163"/>
                <a:gd name="T7" fmla="*/ 95 h 557"/>
                <a:gd name="T8" fmla="*/ 57 w 163"/>
                <a:gd name="T9" fmla="*/ 108 h 557"/>
                <a:gd name="T10" fmla="*/ 69 w 163"/>
                <a:gd name="T11" fmla="*/ 122 h 557"/>
                <a:gd name="T12" fmla="*/ 79 w 163"/>
                <a:gd name="T13" fmla="*/ 138 h 557"/>
                <a:gd name="T14" fmla="*/ 85 w 163"/>
                <a:gd name="T15" fmla="*/ 157 h 557"/>
                <a:gd name="T16" fmla="*/ 88 w 163"/>
                <a:gd name="T17" fmla="*/ 175 h 557"/>
                <a:gd name="T18" fmla="*/ 89 w 163"/>
                <a:gd name="T19" fmla="*/ 186 h 557"/>
                <a:gd name="T20" fmla="*/ 87 w 163"/>
                <a:gd name="T21" fmla="*/ 205 h 557"/>
                <a:gd name="T22" fmla="*/ 82 w 163"/>
                <a:gd name="T23" fmla="*/ 224 h 557"/>
                <a:gd name="T24" fmla="*/ 74 w 163"/>
                <a:gd name="T25" fmla="*/ 241 h 557"/>
                <a:gd name="T26" fmla="*/ 63 w 163"/>
                <a:gd name="T27" fmla="*/ 257 h 557"/>
                <a:gd name="T28" fmla="*/ 50 w 163"/>
                <a:gd name="T29" fmla="*/ 270 h 557"/>
                <a:gd name="T30" fmla="*/ 36 w 163"/>
                <a:gd name="T31" fmla="*/ 281 h 557"/>
                <a:gd name="T32" fmla="*/ 18 w 163"/>
                <a:gd name="T33" fmla="*/ 289 h 557"/>
                <a:gd name="T34" fmla="*/ 0 w 163"/>
                <a:gd name="T35" fmla="*/ 295 h 557"/>
                <a:gd name="T36" fmla="*/ 0 w 163"/>
                <a:gd name="T37" fmla="*/ 557 h 557"/>
                <a:gd name="T38" fmla="*/ 46 w 163"/>
                <a:gd name="T39" fmla="*/ 473 h 557"/>
                <a:gd name="T40" fmla="*/ 101 w 163"/>
                <a:gd name="T41" fmla="*/ 369 h 557"/>
                <a:gd name="T42" fmla="*/ 136 w 163"/>
                <a:gd name="T43" fmla="*/ 289 h 557"/>
                <a:gd name="T44" fmla="*/ 153 w 163"/>
                <a:gd name="T45" fmla="*/ 242 h 557"/>
                <a:gd name="T46" fmla="*/ 162 w 163"/>
                <a:gd name="T47" fmla="*/ 202 h 557"/>
                <a:gd name="T48" fmla="*/ 163 w 163"/>
                <a:gd name="T49" fmla="*/ 186 h 557"/>
                <a:gd name="T50" fmla="*/ 160 w 163"/>
                <a:gd name="T51" fmla="*/ 150 h 557"/>
                <a:gd name="T52" fmla="*/ 151 w 163"/>
                <a:gd name="T53" fmla="*/ 118 h 557"/>
                <a:gd name="T54" fmla="*/ 136 w 163"/>
                <a:gd name="T55" fmla="*/ 88 h 557"/>
                <a:gd name="T56" fmla="*/ 116 w 163"/>
                <a:gd name="T57" fmla="*/ 61 h 557"/>
                <a:gd name="T58" fmla="*/ 92 w 163"/>
                <a:gd name="T59" fmla="*/ 38 h 557"/>
                <a:gd name="T60" fmla="*/ 64 w 163"/>
                <a:gd name="T61" fmla="*/ 21 h 557"/>
                <a:gd name="T62" fmla="*/ 34 w 163"/>
                <a:gd name="T63" fmla="*/ 7 h 557"/>
                <a:gd name="T64" fmla="*/ 0 w 163"/>
                <a:gd name="T65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557">
                  <a:moveTo>
                    <a:pt x="0" y="0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0" y="78"/>
                  </a:lnTo>
                  <a:lnTo>
                    <a:pt x="18" y="81"/>
                  </a:lnTo>
                  <a:lnTo>
                    <a:pt x="27" y="86"/>
                  </a:lnTo>
                  <a:lnTo>
                    <a:pt x="36" y="90"/>
                  </a:lnTo>
                  <a:lnTo>
                    <a:pt x="43" y="95"/>
                  </a:lnTo>
                  <a:lnTo>
                    <a:pt x="50" y="101"/>
                  </a:lnTo>
                  <a:lnTo>
                    <a:pt x="57" y="108"/>
                  </a:lnTo>
                  <a:lnTo>
                    <a:pt x="63" y="115"/>
                  </a:lnTo>
                  <a:lnTo>
                    <a:pt x="69" y="122"/>
                  </a:lnTo>
                  <a:lnTo>
                    <a:pt x="74" y="129"/>
                  </a:lnTo>
                  <a:lnTo>
                    <a:pt x="79" y="138"/>
                  </a:lnTo>
                  <a:lnTo>
                    <a:pt x="82" y="147"/>
                  </a:lnTo>
                  <a:lnTo>
                    <a:pt x="85" y="157"/>
                  </a:lnTo>
                  <a:lnTo>
                    <a:pt x="87" y="166"/>
                  </a:lnTo>
                  <a:lnTo>
                    <a:pt x="88" y="17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8" y="195"/>
                  </a:lnTo>
                  <a:lnTo>
                    <a:pt x="87" y="205"/>
                  </a:lnTo>
                  <a:lnTo>
                    <a:pt x="85" y="215"/>
                  </a:lnTo>
                  <a:lnTo>
                    <a:pt x="82" y="224"/>
                  </a:lnTo>
                  <a:lnTo>
                    <a:pt x="79" y="233"/>
                  </a:lnTo>
                  <a:lnTo>
                    <a:pt x="74" y="241"/>
                  </a:lnTo>
                  <a:lnTo>
                    <a:pt x="69" y="249"/>
                  </a:lnTo>
                  <a:lnTo>
                    <a:pt x="63" y="257"/>
                  </a:lnTo>
                  <a:lnTo>
                    <a:pt x="57" y="263"/>
                  </a:lnTo>
                  <a:lnTo>
                    <a:pt x="50" y="270"/>
                  </a:lnTo>
                  <a:lnTo>
                    <a:pt x="43" y="276"/>
                  </a:lnTo>
                  <a:lnTo>
                    <a:pt x="36" y="281"/>
                  </a:lnTo>
                  <a:lnTo>
                    <a:pt x="27" y="285"/>
                  </a:lnTo>
                  <a:lnTo>
                    <a:pt x="18" y="289"/>
                  </a:lnTo>
                  <a:lnTo>
                    <a:pt x="10" y="293"/>
                  </a:lnTo>
                  <a:lnTo>
                    <a:pt x="0" y="295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21" y="519"/>
                  </a:lnTo>
                  <a:lnTo>
                    <a:pt x="46" y="473"/>
                  </a:lnTo>
                  <a:lnTo>
                    <a:pt x="73" y="422"/>
                  </a:lnTo>
                  <a:lnTo>
                    <a:pt x="101" y="369"/>
                  </a:lnTo>
                  <a:lnTo>
                    <a:pt x="125" y="316"/>
                  </a:lnTo>
                  <a:lnTo>
                    <a:pt x="136" y="289"/>
                  </a:lnTo>
                  <a:lnTo>
                    <a:pt x="145" y="265"/>
                  </a:lnTo>
                  <a:lnTo>
                    <a:pt x="153" y="242"/>
                  </a:lnTo>
                  <a:lnTo>
                    <a:pt x="158" y="220"/>
                  </a:lnTo>
                  <a:lnTo>
                    <a:pt x="162" y="202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2" y="168"/>
                  </a:lnTo>
                  <a:lnTo>
                    <a:pt x="160" y="150"/>
                  </a:lnTo>
                  <a:lnTo>
                    <a:pt x="156" y="134"/>
                  </a:lnTo>
                  <a:lnTo>
                    <a:pt x="151" y="118"/>
                  </a:lnTo>
                  <a:lnTo>
                    <a:pt x="145" y="102"/>
                  </a:lnTo>
                  <a:lnTo>
                    <a:pt x="136" y="88"/>
                  </a:lnTo>
                  <a:lnTo>
                    <a:pt x="127" y="74"/>
                  </a:lnTo>
                  <a:lnTo>
                    <a:pt x="116" y="61"/>
                  </a:lnTo>
                  <a:lnTo>
                    <a:pt x="105" y="50"/>
                  </a:lnTo>
                  <a:lnTo>
                    <a:pt x="92" y="38"/>
                  </a:lnTo>
                  <a:lnTo>
                    <a:pt x="79" y="29"/>
                  </a:lnTo>
                  <a:lnTo>
                    <a:pt x="64" y="21"/>
                  </a:lnTo>
                  <a:lnTo>
                    <a:pt x="49" y="13"/>
                  </a:lnTo>
                  <a:lnTo>
                    <a:pt x="34" y="7"/>
                  </a:lnTo>
                  <a:lnTo>
                    <a:pt x="17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67" name="Freeform 102"/>
            <p:cNvSpPr/>
            <p:nvPr/>
          </p:nvSpPr>
          <p:spPr bwMode="auto">
            <a:xfrm>
              <a:off x="0" y="3922913"/>
              <a:ext cx="2500261" cy="918554"/>
            </a:xfrm>
            <a:custGeom>
              <a:avLst/>
              <a:gdLst/>
              <a:ahLst/>
              <a:cxnLst/>
              <a:rect l="l" t="t" r="r" b="b"/>
              <a:pathLst>
                <a:path w="2500261" h="918554">
                  <a:moveTo>
                    <a:pt x="0" y="0"/>
                  </a:moveTo>
                  <a:lnTo>
                    <a:pt x="707373" y="0"/>
                  </a:lnTo>
                  <a:lnTo>
                    <a:pt x="796934" y="0"/>
                  </a:lnTo>
                  <a:lnTo>
                    <a:pt x="964293" y="0"/>
                  </a:lnTo>
                  <a:lnTo>
                    <a:pt x="1243481" y="0"/>
                  </a:lnTo>
                  <a:lnTo>
                    <a:pt x="1504307" y="0"/>
                  </a:lnTo>
                  <a:lnTo>
                    <a:pt x="1761227" y="0"/>
                  </a:lnTo>
                  <a:lnTo>
                    <a:pt x="2040415" y="0"/>
                  </a:lnTo>
                  <a:lnTo>
                    <a:pt x="2500261" y="459847"/>
                  </a:lnTo>
                  <a:lnTo>
                    <a:pt x="2040415" y="918554"/>
                  </a:lnTo>
                  <a:lnTo>
                    <a:pt x="1761227" y="918554"/>
                  </a:lnTo>
                  <a:lnTo>
                    <a:pt x="1504307" y="918554"/>
                  </a:lnTo>
                  <a:lnTo>
                    <a:pt x="1243481" y="918554"/>
                  </a:lnTo>
                  <a:lnTo>
                    <a:pt x="964293" y="918554"/>
                  </a:lnTo>
                  <a:lnTo>
                    <a:pt x="796934" y="918554"/>
                  </a:lnTo>
                  <a:lnTo>
                    <a:pt x="707373" y="918554"/>
                  </a:lnTo>
                  <a:lnTo>
                    <a:pt x="0" y="918554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492375" y="1025525"/>
            <a:ext cx="7327900" cy="656590"/>
            <a:chOff x="3925" y="1615"/>
            <a:chExt cx="11540" cy="1034"/>
          </a:xfrm>
        </p:grpSpPr>
        <p:sp>
          <p:nvSpPr>
            <p:cNvPr id="74" name="speed"/>
            <p:cNvSpPr txBox="1">
              <a:spLocks noChangeArrowheads="1"/>
            </p:cNvSpPr>
            <p:nvPr/>
          </p:nvSpPr>
          <p:spPr bwMode="auto">
            <a:xfrm>
              <a:off x="13796" y="1615"/>
              <a:ext cx="1669" cy="103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>
                <a:bevelT w="0" h="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9pPr>
            </a:lstStyle>
            <a:p>
              <a:pPr>
                <a:buClr>
                  <a:prstClr val="white"/>
                </a:buClr>
                <a:defRPr/>
              </a:pPr>
              <a:r>
                <a:rPr lang="en-US" altLang="ko-KR" sz="426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r>
                <a:rPr lang="tr-TR" altLang="ko-KR" sz="426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en-US" altLang="ko-KR" sz="42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3925" y="1654"/>
              <a:ext cx="9806" cy="955"/>
            </a:xfrm>
            <a:prstGeom prst="rect">
              <a:avLst/>
            </a:prstGeom>
          </p:spPr>
          <p:txBody>
            <a:bodyPr wrap="square" lIns="67391" tIns="33696" rIns="67391" bIns="33696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tr-TR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Yaşanmış başarı hikâyeleri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933315" y="5441950"/>
            <a:ext cx="7254875" cy="1197610"/>
            <a:chOff x="7769" y="8570"/>
            <a:chExt cx="11425" cy="1886"/>
          </a:xfrm>
        </p:grpSpPr>
        <p:sp>
          <p:nvSpPr>
            <p:cNvPr id="17" name="speed"/>
            <p:cNvSpPr txBox="1">
              <a:spLocks noChangeArrowheads="1"/>
            </p:cNvSpPr>
            <p:nvPr/>
          </p:nvSpPr>
          <p:spPr bwMode="auto">
            <a:xfrm>
              <a:off x="7769" y="8854"/>
              <a:ext cx="1669" cy="103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>
                <a:bevelT w="0" h="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9pPr>
            </a:lstStyle>
            <a:p>
              <a:pPr algn="r">
                <a:buClr>
                  <a:prstClr val="white"/>
                </a:buClr>
                <a:defRPr/>
              </a:pPr>
              <a:r>
                <a:rPr lang="en-US" altLang="ko-KR" sz="426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r>
                <a:rPr lang="tr-TR" altLang="ko-KR" sz="426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lang="en-US" altLang="ko-KR" sz="42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9566" y="8570"/>
              <a:ext cx="9628" cy="1886"/>
            </a:xfrm>
            <a:prstGeom prst="rect">
              <a:avLst/>
            </a:prstGeom>
          </p:spPr>
          <p:txBody>
            <a:bodyPr wrap="square" lIns="67391" tIns="33696" rIns="67391" bIns="33696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Geçmişte başarmıştık, </a:t>
              </a:r>
            </a:p>
            <a:p>
              <a:pPr>
                <a:lnSpc>
                  <a:spcPct val="120000"/>
                </a:lnSpc>
              </a:pPr>
              <a:r>
                <a:rPr lang="tr-TR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şimdi de başarabiliriz!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6510" y="1979295"/>
            <a:ext cx="4805045" cy="1197610"/>
            <a:chOff x="26" y="3117"/>
            <a:chExt cx="7567" cy="1886"/>
          </a:xfrm>
        </p:grpSpPr>
        <p:sp>
          <p:nvSpPr>
            <p:cNvPr id="9" name="speed"/>
            <p:cNvSpPr txBox="1">
              <a:spLocks noChangeArrowheads="1"/>
            </p:cNvSpPr>
            <p:nvPr/>
          </p:nvSpPr>
          <p:spPr bwMode="auto">
            <a:xfrm>
              <a:off x="5924" y="3953"/>
              <a:ext cx="1669" cy="103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>
                <a:bevelT w="0" h="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9pPr>
            </a:lstStyle>
            <a:p>
              <a:pPr>
                <a:buClr>
                  <a:prstClr val="white"/>
                </a:buClr>
                <a:defRPr/>
              </a:pPr>
              <a:r>
                <a:rPr lang="en-US" altLang="ko-KR" sz="426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r>
                <a:rPr lang="tr-TR" altLang="ko-KR" sz="426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en-US" altLang="ko-KR" sz="42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26" y="3117"/>
              <a:ext cx="5968" cy="1886"/>
            </a:xfrm>
            <a:prstGeom prst="rect">
              <a:avLst/>
            </a:prstGeom>
          </p:spPr>
          <p:txBody>
            <a:bodyPr wrap="square" lIns="67391" tIns="33696" rIns="67391" bIns="33696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tr-TR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Hedef belirme </a:t>
              </a:r>
            </a:p>
            <a:p>
              <a:pPr algn="r">
                <a:lnSpc>
                  <a:spcPct val="120000"/>
                </a:lnSpc>
              </a:pPr>
              <a:r>
                <a:rPr lang="tr-TR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ve motivasyon</a:t>
              </a:r>
            </a:p>
          </p:txBody>
        </p:sp>
      </p:grpSp>
      <p:sp>
        <p:nvSpPr>
          <p:cNvPr id="69" name="텍스트 개체 틀 80"/>
          <p:cNvSpPr txBox="1">
            <a:spLocks/>
          </p:cNvSpPr>
          <p:nvPr/>
        </p:nvSpPr>
        <p:spPr>
          <a:xfrm>
            <a:off x="1711786" y="51512"/>
            <a:ext cx="10305249" cy="688975"/>
          </a:xfrm>
          <a:prstGeom prst="rect">
            <a:avLst/>
          </a:prstGeom>
        </p:spPr>
        <p:txBody>
          <a:bodyPr/>
          <a:lstStyle>
            <a:lvl1pPr marL="457200" indent="-4572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altLang="zh-CN" sz="3600" b="1" dirty="0">
                <a:solidFill>
                  <a:srgbClr val="F4879C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Sınav ve Soru Rehberliği Temel İlkeleri</a:t>
            </a:r>
          </a:p>
          <a:p>
            <a:pPr marL="0" indent="0">
              <a:buNone/>
            </a:pPr>
            <a:r>
              <a:rPr lang="tr-TR" altLang="zh-CN" sz="3600" b="1" dirty="0">
                <a:solidFill>
                  <a:srgbClr val="6C4C8B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</a:t>
            </a:r>
          </a:p>
        </p:txBody>
      </p:sp>
      <p:pic>
        <p:nvPicPr>
          <p:cNvPr id="70" name="Resim 6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2" r="10282"/>
          <a:stretch/>
        </p:blipFill>
        <p:spPr>
          <a:xfrm>
            <a:off x="8595303" y="1889739"/>
            <a:ext cx="2686488" cy="3817782"/>
          </a:xfrm>
          <a:prstGeom prst="rect">
            <a:avLst/>
          </a:prstGeom>
        </p:spPr>
      </p:pic>
      <p:pic>
        <p:nvPicPr>
          <p:cNvPr id="71" name="Resim 7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65" y="3294274"/>
            <a:ext cx="2101811" cy="3004571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xmlns="" id="{87711B25-345E-DB2C-EF7A-2163319166E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98534" y="-73302"/>
            <a:ext cx="2044266" cy="83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7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직선 연결선 76"/>
          <p:cNvCxnSpPr/>
          <p:nvPr/>
        </p:nvCxnSpPr>
        <p:spPr>
          <a:xfrm flipH="1">
            <a:off x="4107" y="681875"/>
            <a:ext cx="1218408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-25400" y="307975"/>
            <a:ext cx="1629410" cy="232410"/>
            <a:chOff x="12" y="410"/>
            <a:chExt cx="2566" cy="680"/>
          </a:xfrm>
        </p:grpSpPr>
        <p:sp>
          <p:nvSpPr>
            <p:cNvPr id="19" name="矩形 18"/>
            <p:cNvSpPr/>
            <p:nvPr/>
          </p:nvSpPr>
          <p:spPr>
            <a:xfrm>
              <a:off x="2111" y="410"/>
              <a:ext cx="115" cy="680"/>
            </a:xfrm>
            <a:prstGeom prst="rect">
              <a:avLst/>
            </a:prstGeom>
            <a:solidFill>
              <a:srgbClr val="B81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478" y="735"/>
              <a:ext cx="100" cy="35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2" y="410"/>
              <a:ext cx="2003" cy="680"/>
            </a:xfrm>
            <a:prstGeom prst="rect">
              <a:avLst/>
            </a:prstGeom>
            <a:solidFill>
              <a:srgbClr val="F487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312" y="576"/>
              <a:ext cx="120" cy="514"/>
            </a:xfrm>
            <a:prstGeom prst="rect">
              <a:avLst/>
            </a:prstGeom>
            <a:solidFill>
              <a:srgbClr val="BDA8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4637405" y="2578100"/>
            <a:ext cx="2956560" cy="2958465"/>
            <a:chOff x="3434467" y="2612719"/>
            <a:chExt cx="2275068" cy="2276442"/>
          </a:xfrm>
        </p:grpSpPr>
        <p:sp>
          <p:nvSpPr>
            <p:cNvPr id="2" name="Freeform 113"/>
            <p:cNvSpPr/>
            <p:nvPr/>
          </p:nvSpPr>
          <p:spPr bwMode="auto">
            <a:xfrm flipH="1">
              <a:off x="4602190" y="2612720"/>
              <a:ext cx="1105973" cy="1105973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806 w 806"/>
                <a:gd name="T5" fmla="*/ 0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806" y="0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rgbClr val="342D57">
                <a:alpha val="20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" name="Freeform 114"/>
            <p:cNvSpPr/>
            <p:nvPr/>
          </p:nvSpPr>
          <p:spPr bwMode="auto">
            <a:xfrm flipH="1">
              <a:off x="4602190" y="2612720"/>
              <a:ext cx="1105973" cy="1105973"/>
            </a:xfrm>
            <a:custGeom>
              <a:avLst/>
              <a:gdLst>
                <a:gd name="T0" fmla="*/ 806 w 806"/>
                <a:gd name="T1" fmla="*/ 0 h 806"/>
                <a:gd name="T2" fmla="*/ 0 w 806"/>
                <a:gd name="T3" fmla="*/ 806 h 806"/>
                <a:gd name="T4" fmla="*/ 806 w 806"/>
                <a:gd name="T5" fmla="*/ 806 h 806"/>
                <a:gd name="T6" fmla="*/ 806 w 806"/>
                <a:gd name="T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0"/>
                  </a:moveTo>
                  <a:lnTo>
                    <a:pt x="0" y="806"/>
                  </a:lnTo>
                  <a:lnTo>
                    <a:pt x="806" y="806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342D5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4" name="Freeform 115"/>
            <p:cNvSpPr/>
            <p:nvPr/>
          </p:nvSpPr>
          <p:spPr bwMode="auto">
            <a:xfrm flipH="1">
              <a:off x="3434467" y="2612720"/>
              <a:ext cx="1105973" cy="1105973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0 w 806"/>
                <a:gd name="T5" fmla="*/ 806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0" y="806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rgbClr val="342D57">
                <a:alpha val="20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5" name="Freeform 117"/>
            <p:cNvSpPr/>
            <p:nvPr/>
          </p:nvSpPr>
          <p:spPr bwMode="auto">
            <a:xfrm flipH="1">
              <a:off x="3434467" y="3781815"/>
              <a:ext cx="1105973" cy="1107346"/>
            </a:xfrm>
            <a:custGeom>
              <a:avLst/>
              <a:gdLst>
                <a:gd name="T0" fmla="*/ 0 w 806"/>
                <a:gd name="T1" fmla="*/ 807 h 807"/>
                <a:gd name="T2" fmla="*/ 806 w 806"/>
                <a:gd name="T3" fmla="*/ 0 h 807"/>
                <a:gd name="T4" fmla="*/ 0 w 806"/>
                <a:gd name="T5" fmla="*/ 0 h 807"/>
                <a:gd name="T6" fmla="*/ 0 w 806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807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7"/>
                  </a:lnTo>
                  <a:close/>
                </a:path>
              </a:pathLst>
            </a:custGeom>
            <a:solidFill>
              <a:srgbClr val="BDA8D1">
                <a:alpha val="20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10" name="Freeform 119"/>
            <p:cNvSpPr/>
            <p:nvPr/>
          </p:nvSpPr>
          <p:spPr bwMode="auto">
            <a:xfrm flipH="1">
              <a:off x="4602190" y="3783186"/>
              <a:ext cx="1105973" cy="1105973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806 w 806"/>
                <a:gd name="T5" fmla="*/ 806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806" y="806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rgbClr val="BDA8D1">
                <a:alpha val="20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24" name="Freeform 120"/>
            <p:cNvSpPr/>
            <p:nvPr/>
          </p:nvSpPr>
          <p:spPr bwMode="auto">
            <a:xfrm flipH="1">
              <a:off x="4602189" y="3781815"/>
              <a:ext cx="1107346" cy="1107346"/>
            </a:xfrm>
            <a:custGeom>
              <a:avLst/>
              <a:gdLst>
                <a:gd name="T0" fmla="*/ 807 w 807"/>
                <a:gd name="T1" fmla="*/ 807 h 807"/>
                <a:gd name="T2" fmla="*/ 0 w 807"/>
                <a:gd name="T3" fmla="*/ 0 h 807"/>
                <a:gd name="T4" fmla="*/ 807 w 807"/>
                <a:gd name="T5" fmla="*/ 0 h 807"/>
                <a:gd name="T6" fmla="*/ 807 w 807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7" h="807">
                  <a:moveTo>
                    <a:pt x="807" y="807"/>
                  </a:moveTo>
                  <a:lnTo>
                    <a:pt x="0" y="0"/>
                  </a:lnTo>
                  <a:lnTo>
                    <a:pt x="807" y="0"/>
                  </a:lnTo>
                  <a:lnTo>
                    <a:pt x="807" y="807"/>
                  </a:lnTo>
                  <a:close/>
                </a:path>
              </a:pathLst>
            </a:custGeom>
            <a:solidFill>
              <a:srgbClr val="BDA8D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00000">
              <a:off x="3969426" y="3533953"/>
              <a:ext cx="341908" cy="947742"/>
            </a:xfrm>
            <a:prstGeom prst="rect">
              <a:avLst/>
            </a:prstGeom>
          </p:spPr>
        </p:pic>
        <p:sp>
          <p:nvSpPr>
            <p:cNvPr id="26" name="Freeform 118"/>
            <p:cNvSpPr/>
            <p:nvPr/>
          </p:nvSpPr>
          <p:spPr bwMode="auto">
            <a:xfrm flipH="1">
              <a:off x="3434467" y="3781815"/>
              <a:ext cx="1105973" cy="1107346"/>
            </a:xfrm>
            <a:custGeom>
              <a:avLst/>
              <a:gdLst>
                <a:gd name="T0" fmla="*/ 0 w 806"/>
                <a:gd name="T1" fmla="*/ 0 h 807"/>
                <a:gd name="T2" fmla="*/ 806 w 806"/>
                <a:gd name="T3" fmla="*/ 807 h 807"/>
                <a:gd name="T4" fmla="*/ 0 w 806"/>
                <a:gd name="T5" fmla="*/ 807 h 807"/>
                <a:gd name="T6" fmla="*/ 0 w 806"/>
                <a:gd name="T7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0"/>
                  </a:moveTo>
                  <a:lnTo>
                    <a:pt x="806" y="807"/>
                  </a:lnTo>
                  <a:lnTo>
                    <a:pt x="0" y="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4C8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 flipV="1">
              <a:off x="3935834" y="3101891"/>
              <a:ext cx="388116" cy="947741"/>
            </a:xfrm>
            <a:prstGeom prst="rect">
              <a:avLst/>
            </a:prstGeom>
          </p:spPr>
        </p:pic>
        <p:sp>
          <p:nvSpPr>
            <p:cNvPr id="28" name="Freeform 116"/>
            <p:cNvSpPr/>
            <p:nvPr/>
          </p:nvSpPr>
          <p:spPr bwMode="auto">
            <a:xfrm flipH="1">
              <a:off x="3434467" y="2612719"/>
              <a:ext cx="1105973" cy="1105973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0 w 806"/>
                <a:gd name="T5" fmla="*/ 0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rgbClr val="BDA8D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29" name="Freeform 36"/>
            <p:cNvSpPr/>
            <p:nvPr/>
          </p:nvSpPr>
          <p:spPr bwMode="auto">
            <a:xfrm flipH="1">
              <a:off x="4356439" y="2772190"/>
              <a:ext cx="184001" cy="574669"/>
            </a:xfrm>
            <a:custGeom>
              <a:avLst/>
              <a:gdLst>
                <a:gd name="T0" fmla="*/ 0 w 138"/>
                <a:gd name="T1" fmla="*/ 0 h 431"/>
                <a:gd name="T2" fmla="*/ 0 w 138"/>
                <a:gd name="T3" fmla="*/ 85 h 431"/>
                <a:gd name="T4" fmla="*/ 0 w 138"/>
                <a:gd name="T5" fmla="*/ 85 h 431"/>
                <a:gd name="T6" fmla="*/ 15 w 138"/>
                <a:gd name="T7" fmla="*/ 96 h 431"/>
                <a:gd name="T8" fmla="*/ 27 w 138"/>
                <a:gd name="T9" fmla="*/ 110 h 431"/>
                <a:gd name="T10" fmla="*/ 38 w 138"/>
                <a:gd name="T11" fmla="*/ 124 h 431"/>
                <a:gd name="T12" fmla="*/ 47 w 138"/>
                <a:gd name="T13" fmla="*/ 141 h 431"/>
                <a:gd name="T14" fmla="*/ 56 w 138"/>
                <a:gd name="T15" fmla="*/ 158 h 431"/>
                <a:gd name="T16" fmla="*/ 61 w 138"/>
                <a:gd name="T17" fmla="*/ 177 h 431"/>
                <a:gd name="T18" fmla="*/ 64 w 138"/>
                <a:gd name="T19" fmla="*/ 195 h 431"/>
                <a:gd name="T20" fmla="*/ 65 w 138"/>
                <a:gd name="T21" fmla="*/ 215 h 431"/>
                <a:gd name="T22" fmla="*/ 65 w 138"/>
                <a:gd name="T23" fmla="*/ 215 h 431"/>
                <a:gd name="T24" fmla="*/ 64 w 138"/>
                <a:gd name="T25" fmla="*/ 235 h 431"/>
                <a:gd name="T26" fmla="*/ 61 w 138"/>
                <a:gd name="T27" fmla="*/ 254 h 431"/>
                <a:gd name="T28" fmla="*/ 56 w 138"/>
                <a:gd name="T29" fmla="*/ 272 h 431"/>
                <a:gd name="T30" fmla="*/ 47 w 138"/>
                <a:gd name="T31" fmla="*/ 290 h 431"/>
                <a:gd name="T32" fmla="*/ 38 w 138"/>
                <a:gd name="T33" fmla="*/ 305 h 431"/>
                <a:gd name="T34" fmla="*/ 27 w 138"/>
                <a:gd name="T35" fmla="*/ 321 h 431"/>
                <a:gd name="T36" fmla="*/ 15 w 138"/>
                <a:gd name="T37" fmla="*/ 333 h 431"/>
                <a:gd name="T38" fmla="*/ 0 w 138"/>
                <a:gd name="T39" fmla="*/ 346 h 431"/>
                <a:gd name="T40" fmla="*/ 0 w 138"/>
                <a:gd name="T41" fmla="*/ 431 h 431"/>
                <a:gd name="T42" fmla="*/ 0 w 138"/>
                <a:gd name="T43" fmla="*/ 431 h 431"/>
                <a:gd name="T44" fmla="*/ 15 w 138"/>
                <a:gd name="T45" fmla="*/ 423 h 431"/>
                <a:gd name="T46" fmla="*/ 30 w 138"/>
                <a:gd name="T47" fmla="*/ 414 h 431"/>
                <a:gd name="T48" fmla="*/ 43 w 138"/>
                <a:gd name="T49" fmla="*/ 405 h 431"/>
                <a:gd name="T50" fmla="*/ 57 w 138"/>
                <a:gd name="T51" fmla="*/ 394 h 431"/>
                <a:gd name="T52" fmla="*/ 68 w 138"/>
                <a:gd name="T53" fmla="*/ 384 h 431"/>
                <a:gd name="T54" fmla="*/ 80 w 138"/>
                <a:gd name="T55" fmla="*/ 371 h 431"/>
                <a:gd name="T56" fmla="*/ 90 w 138"/>
                <a:gd name="T57" fmla="*/ 359 h 431"/>
                <a:gd name="T58" fmla="*/ 100 w 138"/>
                <a:gd name="T59" fmla="*/ 345 h 431"/>
                <a:gd name="T60" fmla="*/ 109 w 138"/>
                <a:gd name="T61" fmla="*/ 330 h 431"/>
                <a:gd name="T62" fmla="*/ 116 w 138"/>
                <a:gd name="T63" fmla="*/ 316 h 431"/>
                <a:gd name="T64" fmla="*/ 123 w 138"/>
                <a:gd name="T65" fmla="*/ 300 h 431"/>
                <a:gd name="T66" fmla="*/ 128 w 138"/>
                <a:gd name="T67" fmla="*/ 283 h 431"/>
                <a:gd name="T68" fmla="*/ 133 w 138"/>
                <a:gd name="T69" fmla="*/ 268 h 431"/>
                <a:gd name="T70" fmla="*/ 136 w 138"/>
                <a:gd name="T71" fmla="*/ 250 h 431"/>
                <a:gd name="T72" fmla="*/ 138 w 138"/>
                <a:gd name="T73" fmla="*/ 233 h 431"/>
                <a:gd name="T74" fmla="*/ 138 w 138"/>
                <a:gd name="T75" fmla="*/ 215 h 431"/>
                <a:gd name="T76" fmla="*/ 138 w 138"/>
                <a:gd name="T77" fmla="*/ 215 h 431"/>
                <a:gd name="T78" fmla="*/ 138 w 138"/>
                <a:gd name="T79" fmla="*/ 198 h 431"/>
                <a:gd name="T80" fmla="*/ 136 w 138"/>
                <a:gd name="T81" fmla="*/ 180 h 431"/>
                <a:gd name="T82" fmla="*/ 133 w 138"/>
                <a:gd name="T83" fmla="*/ 163 h 431"/>
                <a:gd name="T84" fmla="*/ 128 w 138"/>
                <a:gd name="T85" fmla="*/ 146 h 431"/>
                <a:gd name="T86" fmla="*/ 123 w 138"/>
                <a:gd name="T87" fmla="*/ 131 h 431"/>
                <a:gd name="T88" fmla="*/ 116 w 138"/>
                <a:gd name="T89" fmla="*/ 115 h 431"/>
                <a:gd name="T90" fmla="*/ 109 w 138"/>
                <a:gd name="T91" fmla="*/ 100 h 431"/>
                <a:gd name="T92" fmla="*/ 100 w 138"/>
                <a:gd name="T93" fmla="*/ 86 h 431"/>
                <a:gd name="T94" fmla="*/ 90 w 138"/>
                <a:gd name="T95" fmla="*/ 72 h 431"/>
                <a:gd name="T96" fmla="*/ 80 w 138"/>
                <a:gd name="T97" fmla="*/ 60 h 431"/>
                <a:gd name="T98" fmla="*/ 68 w 138"/>
                <a:gd name="T99" fmla="*/ 47 h 431"/>
                <a:gd name="T100" fmla="*/ 57 w 138"/>
                <a:gd name="T101" fmla="*/ 36 h 431"/>
                <a:gd name="T102" fmla="*/ 43 w 138"/>
                <a:gd name="T103" fmla="*/ 25 h 431"/>
                <a:gd name="T104" fmla="*/ 30 w 138"/>
                <a:gd name="T105" fmla="*/ 16 h 431"/>
                <a:gd name="T106" fmla="*/ 15 w 138"/>
                <a:gd name="T107" fmla="*/ 7 h 431"/>
                <a:gd name="T108" fmla="*/ 0 w 138"/>
                <a:gd name="T10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8" h="431">
                  <a:moveTo>
                    <a:pt x="0" y="0"/>
                  </a:moveTo>
                  <a:lnTo>
                    <a:pt x="0" y="85"/>
                  </a:lnTo>
                  <a:lnTo>
                    <a:pt x="0" y="85"/>
                  </a:lnTo>
                  <a:lnTo>
                    <a:pt x="15" y="96"/>
                  </a:lnTo>
                  <a:lnTo>
                    <a:pt x="27" y="110"/>
                  </a:lnTo>
                  <a:lnTo>
                    <a:pt x="38" y="124"/>
                  </a:lnTo>
                  <a:lnTo>
                    <a:pt x="47" y="141"/>
                  </a:lnTo>
                  <a:lnTo>
                    <a:pt x="56" y="158"/>
                  </a:lnTo>
                  <a:lnTo>
                    <a:pt x="61" y="177"/>
                  </a:lnTo>
                  <a:lnTo>
                    <a:pt x="64" y="195"/>
                  </a:lnTo>
                  <a:lnTo>
                    <a:pt x="65" y="215"/>
                  </a:lnTo>
                  <a:lnTo>
                    <a:pt x="65" y="215"/>
                  </a:lnTo>
                  <a:lnTo>
                    <a:pt x="64" y="235"/>
                  </a:lnTo>
                  <a:lnTo>
                    <a:pt x="61" y="254"/>
                  </a:lnTo>
                  <a:lnTo>
                    <a:pt x="56" y="272"/>
                  </a:lnTo>
                  <a:lnTo>
                    <a:pt x="47" y="290"/>
                  </a:lnTo>
                  <a:lnTo>
                    <a:pt x="38" y="305"/>
                  </a:lnTo>
                  <a:lnTo>
                    <a:pt x="27" y="321"/>
                  </a:lnTo>
                  <a:lnTo>
                    <a:pt x="15" y="333"/>
                  </a:lnTo>
                  <a:lnTo>
                    <a:pt x="0" y="346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15" y="423"/>
                  </a:lnTo>
                  <a:lnTo>
                    <a:pt x="30" y="414"/>
                  </a:lnTo>
                  <a:lnTo>
                    <a:pt x="43" y="405"/>
                  </a:lnTo>
                  <a:lnTo>
                    <a:pt x="57" y="394"/>
                  </a:lnTo>
                  <a:lnTo>
                    <a:pt x="68" y="384"/>
                  </a:lnTo>
                  <a:lnTo>
                    <a:pt x="80" y="371"/>
                  </a:lnTo>
                  <a:lnTo>
                    <a:pt x="90" y="359"/>
                  </a:lnTo>
                  <a:lnTo>
                    <a:pt x="100" y="345"/>
                  </a:lnTo>
                  <a:lnTo>
                    <a:pt x="109" y="330"/>
                  </a:lnTo>
                  <a:lnTo>
                    <a:pt x="116" y="316"/>
                  </a:lnTo>
                  <a:lnTo>
                    <a:pt x="123" y="300"/>
                  </a:lnTo>
                  <a:lnTo>
                    <a:pt x="128" y="283"/>
                  </a:lnTo>
                  <a:lnTo>
                    <a:pt x="133" y="268"/>
                  </a:lnTo>
                  <a:lnTo>
                    <a:pt x="136" y="250"/>
                  </a:lnTo>
                  <a:lnTo>
                    <a:pt x="138" y="233"/>
                  </a:lnTo>
                  <a:lnTo>
                    <a:pt x="138" y="215"/>
                  </a:lnTo>
                  <a:lnTo>
                    <a:pt x="138" y="215"/>
                  </a:lnTo>
                  <a:lnTo>
                    <a:pt x="138" y="198"/>
                  </a:lnTo>
                  <a:lnTo>
                    <a:pt x="136" y="180"/>
                  </a:lnTo>
                  <a:lnTo>
                    <a:pt x="133" y="163"/>
                  </a:lnTo>
                  <a:lnTo>
                    <a:pt x="128" y="146"/>
                  </a:lnTo>
                  <a:lnTo>
                    <a:pt x="123" y="131"/>
                  </a:lnTo>
                  <a:lnTo>
                    <a:pt x="116" y="115"/>
                  </a:lnTo>
                  <a:lnTo>
                    <a:pt x="109" y="100"/>
                  </a:lnTo>
                  <a:lnTo>
                    <a:pt x="100" y="86"/>
                  </a:lnTo>
                  <a:lnTo>
                    <a:pt x="90" y="72"/>
                  </a:lnTo>
                  <a:lnTo>
                    <a:pt x="80" y="60"/>
                  </a:lnTo>
                  <a:lnTo>
                    <a:pt x="68" y="47"/>
                  </a:lnTo>
                  <a:lnTo>
                    <a:pt x="57" y="36"/>
                  </a:lnTo>
                  <a:lnTo>
                    <a:pt x="43" y="25"/>
                  </a:lnTo>
                  <a:lnTo>
                    <a:pt x="30" y="16"/>
                  </a:lnTo>
                  <a:lnTo>
                    <a:pt x="1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0" name="Freeform 38"/>
            <p:cNvSpPr/>
            <p:nvPr/>
          </p:nvSpPr>
          <p:spPr bwMode="auto">
            <a:xfrm flipH="1">
              <a:off x="4609724" y="2746062"/>
              <a:ext cx="504002" cy="734669"/>
            </a:xfrm>
            <a:custGeom>
              <a:avLst/>
              <a:gdLst>
                <a:gd name="T0" fmla="*/ 326 w 378"/>
                <a:gd name="T1" fmla="*/ 0 h 551"/>
                <a:gd name="T2" fmla="*/ 286 w 378"/>
                <a:gd name="T3" fmla="*/ 3 h 551"/>
                <a:gd name="T4" fmla="*/ 93 w 378"/>
                <a:gd name="T5" fmla="*/ 198 h 551"/>
                <a:gd name="T6" fmla="*/ 89 w 378"/>
                <a:gd name="T7" fmla="*/ 237 h 551"/>
                <a:gd name="T8" fmla="*/ 90 w 378"/>
                <a:gd name="T9" fmla="*/ 253 h 551"/>
                <a:gd name="T10" fmla="*/ 94 w 378"/>
                <a:gd name="T11" fmla="*/ 283 h 551"/>
                <a:gd name="T12" fmla="*/ 101 w 378"/>
                <a:gd name="T13" fmla="*/ 313 h 551"/>
                <a:gd name="T14" fmla="*/ 113 w 378"/>
                <a:gd name="T15" fmla="*/ 340 h 551"/>
                <a:gd name="T16" fmla="*/ 15 w 378"/>
                <a:gd name="T17" fmla="*/ 458 h 551"/>
                <a:gd name="T18" fmla="*/ 9 w 378"/>
                <a:gd name="T19" fmla="*/ 466 h 551"/>
                <a:gd name="T20" fmla="*/ 1 w 378"/>
                <a:gd name="T21" fmla="*/ 486 h 551"/>
                <a:gd name="T22" fmla="*/ 1 w 378"/>
                <a:gd name="T23" fmla="*/ 507 h 551"/>
                <a:gd name="T24" fmla="*/ 9 w 378"/>
                <a:gd name="T25" fmla="*/ 526 h 551"/>
                <a:gd name="T26" fmla="*/ 15 w 378"/>
                <a:gd name="T27" fmla="*/ 535 h 551"/>
                <a:gd name="T28" fmla="*/ 34 w 378"/>
                <a:gd name="T29" fmla="*/ 547 h 551"/>
                <a:gd name="T30" fmla="*/ 54 w 378"/>
                <a:gd name="T31" fmla="*/ 551 h 551"/>
                <a:gd name="T32" fmla="*/ 65 w 378"/>
                <a:gd name="T33" fmla="*/ 550 h 551"/>
                <a:gd name="T34" fmla="*/ 84 w 378"/>
                <a:gd name="T35" fmla="*/ 542 h 551"/>
                <a:gd name="T36" fmla="*/ 194 w 378"/>
                <a:gd name="T37" fmla="*/ 434 h 551"/>
                <a:gd name="T38" fmla="*/ 209 w 378"/>
                <a:gd name="T39" fmla="*/ 443 h 551"/>
                <a:gd name="T40" fmla="*/ 239 w 378"/>
                <a:gd name="T41" fmla="*/ 458 h 551"/>
                <a:gd name="T42" fmla="*/ 273 w 378"/>
                <a:gd name="T43" fmla="*/ 468 h 551"/>
                <a:gd name="T44" fmla="*/ 308 w 378"/>
                <a:gd name="T45" fmla="*/ 474 h 551"/>
                <a:gd name="T46" fmla="*/ 326 w 378"/>
                <a:gd name="T47" fmla="*/ 475 h 551"/>
                <a:gd name="T48" fmla="*/ 353 w 378"/>
                <a:gd name="T49" fmla="*/ 473 h 551"/>
                <a:gd name="T50" fmla="*/ 378 w 378"/>
                <a:gd name="T51" fmla="*/ 468 h 551"/>
                <a:gd name="T52" fmla="*/ 378 w 378"/>
                <a:gd name="T53" fmla="*/ 393 h 551"/>
                <a:gd name="T54" fmla="*/ 353 w 378"/>
                <a:gd name="T55" fmla="*/ 399 h 551"/>
                <a:gd name="T56" fmla="*/ 326 w 378"/>
                <a:gd name="T57" fmla="*/ 401 h 551"/>
                <a:gd name="T58" fmla="*/ 309 w 378"/>
                <a:gd name="T59" fmla="*/ 400 h 551"/>
                <a:gd name="T60" fmla="*/ 278 w 378"/>
                <a:gd name="T61" fmla="*/ 394 h 551"/>
                <a:gd name="T62" fmla="*/ 249 w 378"/>
                <a:gd name="T63" fmla="*/ 382 h 551"/>
                <a:gd name="T64" fmla="*/ 221 w 378"/>
                <a:gd name="T65" fmla="*/ 364 h 551"/>
                <a:gd name="T66" fmla="*/ 199 w 378"/>
                <a:gd name="T67" fmla="*/ 342 h 551"/>
                <a:gd name="T68" fmla="*/ 182 w 378"/>
                <a:gd name="T69" fmla="*/ 316 h 551"/>
                <a:gd name="T70" fmla="*/ 169 w 378"/>
                <a:gd name="T71" fmla="*/ 285 h 551"/>
                <a:gd name="T72" fmla="*/ 163 w 378"/>
                <a:gd name="T73" fmla="*/ 254 h 551"/>
                <a:gd name="T74" fmla="*/ 162 w 378"/>
                <a:gd name="T75" fmla="*/ 237 h 551"/>
                <a:gd name="T76" fmla="*/ 165 w 378"/>
                <a:gd name="T77" fmla="*/ 204 h 551"/>
                <a:gd name="T78" fmla="*/ 175 w 378"/>
                <a:gd name="T79" fmla="*/ 174 h 551"/>
                <a:gd name="T80" fmla="*/ 190 w 378"/>
                <a:gd name="T81" fmla="*/ 145 h 551"/>
                <a:gd name="T82" fmla="*/ 210 w 378"/>
                <a:gd name="T83" fmla="*/ 121 h 551"/>
                <a:gd name="T84" fmla="*/ 235 w 378"/>
                <a:gd name="T85" fmla="*/ 101 h 551"/>
                <a:gd name="T86" fmla="*/ 262 w 378"/>
                <a:gd name="T87" fmla="*/ 86 h 551"/>
                <a:gd name="T88" fmla="*/ 294 w 378"/>
                <a:gd name="T89" fmla="*/ 76 h 551"/>
                <a:gd name="T90" fmla="*/ 326 w 378"/>
                <a:gd name="T91" fmla="*/ 73 h 551"/>
                <a:gd name="T92" fmla="*/ 340 w 378"/>
                <a:gd name="T93" fmla="*/ 73 h 551"/>
                <a:gd name="T94" fmla="*/ 366 w 378"/>
                <a:gd name="T95" fmla="*/ 77 h 551"/>
                <a:gd name="T96" fmla="*/ 378 w 378"/>
                <a:gd name="T97" fmla="*/ 5 h 551"/>
                <a:gd name="T98" fmla="*/ 366 w 378"/>
                <a:gd name="T99" fmla="*/ 3 h 551"/>
                <a:gd name="T100" fmla="*/ 340 w 378"/>
                <a:gd name="T101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8" h="551">
                  <a:moveTo>
                    <a:pt x="326" y="0"/>
                  </a:moveTo>
                  <a:lnTo>
                    <a:pt x="326" y="0"/>
                  </a:lnTo>
                  <a:lnTo>
                    <a:pt x="306" y="1"/>
                  </a:lnTo>
                  <a:lnTo>
                    <a:pt x="286" y="3"/>
                  </a:lnTo>
                  <a:lnTo>
                    <a:pt x="93" y="198"/>
                  </a:lnTo>
                  <a:lnTo>
                    <a:pt x="93" y="198"/>
                  </a:lnTo>
                  <a:lnTo>
                    <a:pt x="90" y="216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90" y="253"/>
                  </a:lnTo>
                  <a:lnTo>
                    <a:pt x="91" y="269"/>
                  </a:lnTo>
                  <a:lnTo>
                    <a:pt x="94" y="283"/>
                  </a:lnTo>
                  <a:lnTo>
                    <a:pt x="97" y="298"/>
                  </a:lnTo>
                  <a:lnTo>
                    <a:pt x="101" y="313"/>
                  </a:lnTo>
                  <a:lnTo>
                    <a:pt x="106" y="326"/>
                  </a:lnTo>
                  <a:lnTo>
                    <a:pt x="113" y="340"/>
                  </a:lnTo>
                  <a:lnTo>
                    <a:pt x="120" y="353"/>
                  </a:lnTo>
                  <a:lnTo>
                    <a:pt x="15" y="458"/>
                  </a:lnTo>
                  <a:lnTo>
                    <a:pt x="15" y="458"/>
                  </a:lnTo>
                  <a:lnTo>
                    <a:pt x="9" y="466"/>
                  </a:lnTo>
                  <a:lnTo>
                    <a:pt x="4" y="476"/>
                  </a:lnTo>
                  <a:lnTo>
                    <a:pt x="1" y="486"/>
                  </a:lnTo>
                  <a:lnTo>
                    <a:pt x="0" y="497"/>
                  </a:lnTo>
                  <a:lnTo>
                    <a:pt x="1" y="507"/>
                  </a:lnTo>
                  <a:lnTo>
                    <a:pt x="4" y="516"/>
                  </a:lnTo>
                  <a:lnTo>
                    <a:pt x="9" y="526"/>
                  </a:lnTo>
                  <a:lnTo>
                    <a:pt x="15" y="535"/>
                  </a:lnTo>
                  <a:lnTo>
                    <a:pt x="15" y="535"/>
                  </a:lnTo>
                  <a:lnTo>
                    <a:pt x="24" y="542"/>
                  </a:lnTo>
                  <a:lnTo>
                    <a:pt x="34" y="547"/>
                  </a:lnTo>
                  <a:lnTo>
                    <a:pt x="44" y="550"/>
                  </a:lnTo>
                  <a:lnTo>
                    <a:pt x="54" y="551"/>
                  </a:lnTo>
                  <a:lnTo>
                    <a:pt x="54" y="551"/>
                  </a:lnTo>
                  <a:lnTo>
                    <a:pt x="65" y="550"/>
                  </a:lnTo>
                  <a:lnTo>
                    <a:pt x="75" y="547"/>
                  </a:lnTo>
                  <a:lnTo>
                    <a:pt x="84" y="542"/>
                  </a:lnTo>
                  <a:lnTo>
                    <a:pt x="93" y="535"/>
                  </a:lnTo>
                  <a:lnTo>
                    <a:pt x="194" y="434"/>
                  </a:lnTo>
                  <a:lnTo>
                    <a:pt x="194" y="434"/>
                  </a:lnTo>
                  <a:lnTo>
                    <a:pt x="209" y="443"/>
                  </a:lnTo>
                  <a:lnTo>
                    <a:pt x="224" y="451"/>
                  </a:lnTo>
                  <a:lnTo>
                    <a:pt x="239" y="458"/>
                  </a:lnTo>
                  <a:lnTo>
                    <a:pt x="256" y="463"/>
                  </a:lnTo>
                  <a:lnTo>
                    <a:pt x="273" y="468"/>
                  </a:lnTo>
                  <a:lnTo>
                    <a:pt x="290" y="472"/>
                  </a:lnTo>
                  <a:lnTo>
                    <a:pt x="308" y="474"/>
                  </a:lnTo>
                  <a:lnTo>
                    <a:pt x="326" y="475"/>
                  </a:lnTo>
                  <a:lnTo>
                    <a:pt x="326" y="475"/>
                  </a:lnTo>
                  <a:lnTo>
                    <a:pt x="340" y="474"/>
                  </a:lnTo>
                  <a:lnTo>
                    <a:pt x="353" y="473"/>
                  </a:lnTo>
                  <a:lnTo>
                    <a:pt x="366" y="470"/>
                  </a:lnTo>
                  <a:lnTo>
                    <a:pt x="378" y="468"/>
                  </a:lnTo>
                  <a:lnTo>
                    <a:pt x="378" y="393"/>
                  </a:lnTo>
                  <a:lnTo>
                    <a:pt x="378" y="393"/>
                  </a:lnTo>
                  <a:lnTo>
                    <a:pt x="366" y="396"/>
                  </a:lnTo>
                  <a:lnTo>
                    <a:pt x="353" y="399"/>
                  </a:lnTo>
                  <a:lnTo>
                    <a:pt x="340" y="400"/>
                  </a:lnTo>
                  <a:lnTo>
                    <a:pt x="326" y="401"/>
                  </a:lnTo>
                  <a:lnTo>
                    <a:pt x="326" y="401"/>
                  </a:lnTo>
                  <a:lnTo>
                    <a:pt x="309" y="400"/>
                  </a:lnTo>
                  <a:lnTo>
                    <a:pt x="294" y="398"/>
                  </a:lnTo>
                  <a:lnTo>
                    <a:pt x="278" y="394"/>
                  </a:lnTo>
                  <a:lnTo>
                    <a:pt x="262" y="388"/>
                  </a:lnTo>
                  <a:lnTo>
                    <a:pt x="249" y="382"/>
                  </a:lnTo>
                  <a:lnTo>
                    <a:pt x="235" y="373"/>
                  </a:lnTo>
                  <a:lnTo>
                    <a:pt x="221" y="364"/>
                  </a:lnTo>
                  <a:lnTo>
                    <a:pt x="210" y="353"/>
                  </a:lnTo>
                  <a:lnTo>
                    <a:pt x="199" y="342"/>
                  </a:lnTo>
                  <a:lnTo>
                    <a:pt x="190" y="329"/>
                  </a:lnTo>
                  <a:lnTo>
                    <a:pt x="182" y="316"/>
                  </a:lnTo>
                  <a:lnTo>
                    <a:pt x="175" y="301"/>
                  </a:lnTo>
                  <a:lnTo>
                    <a:pt x="169" y="285"/>
                  </a:lnTo>
                  <a:lnTo>
                    <a:pt x="165" y="270"/>
                  </a:lnTo>
                  <a:lnTo>
                    <a:pt x="163" y="254"/>
                  </a:lnTo>
                  <a:lnTo>
                    <a:pt x="162" y="237"/>
                  </a:lnTo>
                  <a:lnTo>
                    <a:pt x="162" y="237"/>
                  </a:lnTo>
                  <a:lnTo>
                    <a:pt x="163" y="221"/>
                  </a:lnTo>
                  <a:lnTo>
                    <a:pt x="165" y="204"/>
                  </a:lnTo>
                  <a:lnTo>
                    <a:pt x="169" y="188"/>
                  </a:lnTo>
                  <a:lnTo>
                    <a:pt x="175" y="174"/>
                  </a:lnTo>
                  <a:lnTo>
                    <a:pt x="182" y="159"/>
                  </a:lnTo>
                  <a:lnTo>
                    <a:pt x="190" y="145"/>
                  </a:lnTo>
                  <a:lnTo>
                    <a:pt x="199" y="133"/>
                  </a:lnTo>
                  <a:lnTo>
                    <a:pt x="210" y="121"/>
                  </a:lnTo>
                  <a:lnTo>
                    <a:pt x="221" y="111"/>
                  </a:lnTo>
                  <a:lnTo>
                    <a:pt x="235" y="101"/>
                  </a:lnTo>
                  <a:lnTo>
                    <a:pt x="249" y="93"/>
                  </a:lnTo>
                  <a:lnTo>
                    <a:pt x="262" y="86"/>
                  </a:lnTo>
                  <a:lnTo>
                    <a:pt x="278" y="81"/>
                  </a:lnTo>
                  <a:lnTo>
                    <a:pt x="294" y="76"/>
                  </a:lnTo>
                  <a:lnTo>
                    <a:pt x="309" y="74"/>
                  </a:lnTo>
                  <a:lnTo>
                    <a:pt x="326" y="73"/>
                  </a:lnTo>
                  <a:lnTo>
                    <a:pt x="326" y="73"/>
                  </a:lnTo>
                  <a:lnTo>
                    <a:pt x="340" y="73"/>
                  </a:lnTo>
                  <a:lnTo>
                    <a:pt x="353" y="75"/>
                  </a:lnTo>
                  <a:lnTo>
                    <a:pt x="366" y="77"/>
                  </a:lnTo>
                  <a:lnTo>
                    <a:pt x="378" y="82"/>
                  </a:lnTo>
                  <a:lnTo>
                    <a:pt x="378" y="5"/>
                  </a:lnTo>
                  <a:lnTo>
                    <a:pt x="378" y="5"/>
                  </a:lnTo>
                  <a:lnTo>
                    <a:pt x="366" y="3"/>
                  </a:lnTo>
                  <a:lnTo>
                    <a:pt x="353" y="1"/>
                  </a:lnTo>
                  <a:lnTo>
                    <a:pt x="340" y="0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1" name="Freeform 46"/>
            <p:cNvSpPr/>
            <p:nvPr/>
          </p:nvSpPr>
          <p:spPr bwMode="auto">
            <a:xfrm flipH="1">
              <a:off x="4603475" y="4462181"/>
              <a:ext cx="211507" cy="343223"/>
            </a:xfrm>
            <a:custGeom>
              <a:avLst/>
              <a:gdLst>
                <a:gd name="T0" fmla="*/ 167 w 167"/>
                <a:gd name="T1" fmla="*/ 0 h 271"/>
                <a:gd name="T2" fmla="*/ 0 w 167"/>
                <a:gd name="T3" fmla="*/ 167 h 271"/>
                <a:gd name="T4" fmla="*/ 103 w 167"/>
                <a:gd name="T5" fmla="*/ 271 h 271"/>
                <a:gd name="T6" fmla="*/ 137 w 167"/>
                <a:gd name="T7" fmla="*/ 259 h 271"/>
                <a:gd name="T8" fmla="*/ 137 w 167"/>
                <a:gd name="T9" fmla="*/ 201 h 271"/>
                <a:gd name="T10" fmla="*/ 167 w 167"/>
                <a:gd name="T11" fmla="*/ 173 h 271"/>
                <a:gd name="T12" fmla="*/ 167 w 167"/>
                <a:gd name="T1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271">
                  <a:moveTo>
                    <a:pt x="167" y="0"/>
                  </a:moveTo>
                  <a:lnTo>
                    <a:pt x="0" y="167"/>
                  </a:lnTo>
                  <a:lnTo>
                    <a:pt x="103" y="271"/>
                  </a:lnTo>
                  <a:lnTo>
                    <a:pt x="137" y="259"/>
                  </a:lnTo>
                  <a:lnTo>
                    <a:pt x="137" y="201"/>
                  </a:lnTo>
                  <a:lnTo>
                    <a:pt x="167" y="173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2" name="Freeform 43"/>
            <p:cNvSpPr>
              <a:spLocks noEditPoints="1"/>
            </p:cNvSpPr>
            <p:nvPr/>
          </p:nvSpPr>
          <p:spPr bwMode="auto">
            <a:xfrm flipH="1">
              <a:off x="4222547" y="4166947"/>
              <a:ext cx="317893" cy="502803"/>
            </a:xfrm>
            <a:custGeom>
              <a:avLst/>
              <a:gdLst>
                <a:gd name="T0" fmla="*/ 134 w 251"/>
                <a:gd name="T1" fmla="*/ 142 h 397"/>
                <a:gd name="T2" fmla="*/ 124 w 251"/>
                <a:gd name="T3" fmla="*/ 141 h 397"/>
                <a:gd name="T4" fmla="*/ 116 w 251"/>
                <a:gd name="T5" fmla="*/ 135 h 397"/>
                <a:gd name="T6" fmla="*/ 113 w 251"/>
                <a:gd name="T7" fmla="*/ 131 h 397"/>
                <a:gd name="T8" fmla="*/ 109 w 251"/>
                <a:gd name="T9" fmla="*/ 121 h 397"/>
                <a:gd name="T10" fmla="*/ 109 w 251"/>
                <a:gd name="T11" fmla="*/ 112 h 397"/>
                <a:gd name="T12" fmla="*/ 113 w 251"/>
                <a:gd name="T13" fmla="*/ 102 h 397"/>
                <a:gd name="T14" fmla="*/ 116 w 251"/>
                <a:gd name="T15" fmla="*/ 98 h 397"/>
                <a:gd name="T16" fmla="*/ 124 w 251"/>
                <a:gd name="T17" fmla="*/ 92 h 397"/>
                <a:gd name="T18" fmla="*/ 134 w 251"/>
                <a:gd name="T19" fmla="*/ 91 h 397"/>
                <a:gd name="T20" fmla="*/ 139 w 251"/>
                <a:gd name="T21" fmla="*/ 91 h 397"/>
                <a:gd name="T22" fmla="*/ 148 w 251"/>
                <a:gd name="T23" fmla="*/ 95 h 397"/>
                <a:gd name="T24" fmla="*/ 153 w 251"/>
                <a:gd name="T25" fmla="*/ 98 h 397"/>
                <a:gd name="T26" fmla="*/ 159 w 251"/>
                <a:gd name="T27" fmla="*/ 107 h 397"/>
                <a:gd name="T28" fmla="*/ 160 w 251"/>
                <a:gd name="T29" fmla="*/ 117 h 397"/>
                <a:gd name="T30" fmla="*/ 159 w 251"/>
                <a:gd name="T31" fmla="*/ 127 h 397"/>
                <a:gd name="T32" fmla="*/ 153 w 251"/>
                <a:gd name="T33" fmla="*/ 135 h 397"/>
                <a:gd name="T34" fmla="*/ 148 w 251"/>
                <a:gd name="T35" fmla="*/ 138 h 397"/>
                <a:gd name="T36" fmla="*/ 139 w 251"/>
                <a:gd name="T37" fmla="*/ 142 h 397"/>
                <a:gd name="T38" fmla="*/ 105 w 251"/>
                <a:gd name="T39" fmla="*/ 0 h 397"/>
                <a:gd name="T40" fmla="*/ 91 w 251"/>
                <a:gd name="T41" fmla="*/ 1 h 397"/>
                <a:gd name="T42" fmla="*/ 64 w 251"/>
                <a:gd name="T43" fmla="*/ 6 h 397"/>
                <a:gd name="T44" fmla="*/ 38 w 251"/>
                <a:gd name="T45" fmla="*/ 17 h 397"/>
                <a:gd name="T46" fmla="*/ 13 w 251"/>
                <a:gd name="T47" fmla="*/ 33 h 397"/>
                <a:gd name="T48" fmla="*/ 2 w 251"/>
                <a:gd name="T49" fmla="*/ 43 h 397"/>
                <a:gd name="T50" fmla="*/ 0 w 251"/>
                <a:gd name="T51" fmla="*/ 397 h 397"/>
                <a:gd name="T52" fmla="*/ 17 w 251"/>
                <a:gd name="T53" fmla="*/ 322 h 397"/>
                <a:gd name="T54" fmla="*/ 56 w 251"/>
                <a:gd name="T55" fmla="*/ 282 h 397"/>
                <a:gd name="T56" fmla="*/ 80 w 251"/>
                <a:gd name="T57" fmla="*/ 289 h 397"/>
                <a:gd name="T58" fmla="*/ 106 w 251"/>
                <a:gd name="T59" fmla="*/ 291 h 397"/>
                <a:gd name="T60" fmla="*/ 119 w 251"/>
                <a:gd name="T61" fmla="*/ 291 h 397"/>
                <a:gd name="T62" fmla="*/ 146 w 251"/>
                <a:gd name="T63" fmla="*/ 285 h 397"/>
                <a:gd name="T64" fmla="*/ 172 w 251"/>
                <a:gd name="T65" fmla="*/ 275 h 397"/>
                <a:gd name="T66" fmla="*/ 197 w 251"/>
                <a:gd name="T67" fmla="*/ 259 h 397"/>
                <a:gd name="T68" fmla="*/ 208 w 251"/>
                <a:gd name="T69" fmla="*/ 249 h 397"/>
                <a:gd name="T70" fmla="*/ 227 w 251"/>
                <a:gd name="T71" fmla="*/ 226 h 397"/>
                <a:gd name="T72" fmla="*/ 239 w 251"/>
                <a:gd name="T73" fmla="*/ 201 h 397"/>
                <a:gd name="T74" fmla="*/ 248 w 251"/>
                <a:gd name="T75" fmla="*/ 174 h 397"/>
                <a:gd name="T76" fmla="*/ 251 w 251"/>
                <a:gd name="T77" fmla="*/ 146 h 397"/>
                <a:gd name="T78" fmla="*/ 248 w 251"/>
                <a:gd name="T79" fmla="*/ 118 h 397"/>
                <a:gd name="T80" fmla="*/ 239 w 251"/>
                <a:gd name="T81" fmla="*/ 91 h 397"/>
                <a:gd name="T82" fmla="*/ 227 w 251"/>
                <a:gd name="T83" fmla="*/ 66 h 397"/>
                <a:gd name="T84" fmla="*/ 208 w 251"/>
                <a:gd name="T85" fmla="*/ 43 h 397"/>
                <a:gd name="T86" fmla="*/ 197 w 251"/>
                <a:gd name="T87" fmla="*/ 33 h 397"/>
                <a:gd name="T88" fmla="*/ 172 w 251"/>
                <a:gd name="T89" fmla="*/ 17 h 397"/>
                <a:gd name="T90" fmla="*/ 146 w 251"/>
                <a:gd name="T91" fmla="*/ 6 h 397"/>
                <a:gd name="T92" fmla="*/ 119 w 251"/>
                <a:gd name="T93" fmla="*/ 1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1" h="397">
                  <a:moveTo>
                    <a:pt x="134" y="142"/>
                  </a:moveTo>
                  <a:lnTo>
                    <a:pt x="134" y="142"/>
                  </a:lnTo>
                  <a:lnTo>
                    <a:pt x="130" y="142"/>
                  </a:lnTo>
                  <a:lnTo>
                    <a:pt x="124" y="141"/>
                  </a:lnTo>
                  <a:lnTo>
                    <a:pt x="120" y="138"/>
                  </a:lnTo>
                  <a:lnTo>
                    <a:pt x="116" y="135"/>
                  </a:lnTo>
                  <a:lnTo>
                    <a:pt x="116" y="135"/>
                  </a:lnTo>
                  <a:lnTo>
                    <a:pt x="113" y="131"/>
                  </a:lnTo>
                  <a:lnTo>
                    <a:pt x="110" y="127"/>
                  </a:lnTo>
                  <a:lnTo>
                    <a:pt x="109" y="121"/>
                  </a:lnTo>
                  <a:lnTo>
                    <a:pt x="109" y="116"/>
                  </a:lnTo>
                  <a:lnTo>
                    <a:pt x="109" y="112"/>
                  </a:lnTo>
                  <a:lnTo>
                    <a:pt x="110" y="107"/>
                  </a:lnTo>
                  <a:lnTo>
                    <a:pt x="113" y="102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120" y="95"/>
                  </a:lnTo>
                  <a:lnTo>
                    <a:pt x="124" y="92"/>
                  </a:lnTo>
                  <a:lnTo>
                    <a:pt x="130" y="91"/>
                  </a:lnTo>
                  <a:lnTo>
                    <a:pt x="134" y="91"/>
                  </a:lnTo>
                  <a:lnTo>
                    <a:pt x="134" y="91"/>
                  </a:lnTo>
                  <a:lnTo>
                    <a:pt x="139" y="91"/>
                  </a:lnTo>
                  <a:lnTo>
                    <a:pt x="144" y="92"/>
                  </a:lnTo>
                  <a:lnTo>
                    <a:pt x="148" y="95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6" y="102"/>
                  </a:lnTo>
                  <a:lnTo>
                    <a:pt x="159" y="107"/>
                  </a:lnTo>
                  <a:lnTo>
                    <a:pt x="160" y="112"/>
                  </a:lnTo>
                  <a:lnTo>
                    <a:pt x="160" y="117"/>
                  </a:lnTo>
                  <a:lnTo>
                    <a:pt x="160" y="121"/>
                  </a:lnTo>
                  <a:lnTo>
                    <a:pt x="159" y="127"/>
                  </a:lnTo>
                  <a:lnTo>
                    <a:pt x="156" y="131"/>
                  </a:lnTo>
                  <a:lnTo>
                    <a:pt x="153" y="135"/>
                  </a:lnTo>
                  <a:lnTo>
                    <a:pt x="153" y="135"/>
                  </a:lnTo>
                  <a:lnTo>
                    <a:pt x="148" y="138"/>
                  </a:lnTo>
                  <a:lnTo>
                    <a:pt x="144" y="141"/>
                  </a:lnTo>
                  <a:lnTo>
                    <a:pt x="139" y="142"/>
                  </a:lnTo>
                  <a:lnTo>
                    <a:pt x="134" y="142"/>
                  </a:lnTo>
                  <a:close/>
                  <a:moveTo>
                    <a:pt x="105" y="0"/>
                  </a:moveTo>
                  <a:lnTo>
                    <a:pt x="105" y="0"/>
                  </a:lnTo>
                  <a:lnTo>
                    <a:pt x="91" y="1"/>
                  </a:lnTo>
                  <a:lnTo>
                    <a:pt x="77" y="3"/>
                  </a:lnTo>
                  <a:lnTo>
                    <a:pt x="64" y="6"/>
                  </a:lnTo>
                  <a:lnTo>
                    <a:pt x="50" y="12"/>
                  </a:lnTo>
                  <a:lnTo>
                    <a:pt x="38" y="17"/>
                  </a:lnTo>
                  <a:lnTo>
                    <a:pt x="25" y="24"/>
                  </a:lnTo>
                  <a:lnTo>
                    <a:pt x="13" y="3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0" y="46"/>
                  </a:lnTo>
                  <a:lnTo>
                    <a:pt x="0" y="397"/>
                  </a:lnTo>
                  <a:lnTo>
                    <a:pt x="45" y="351"/>
                  </a:lnTo>
                  <a:lnTo>
                    <a:pt x="17" y="322"/>
                  </a:lnTo>
                  <a:lnTo>
                    <a:pt x="56" y="282"/>
                  </a:lnTo>
                  <a:lnTo>
                    <a:pt x="56" y="282"/>
                  </a:lnTo>
                  <a:lnTo>
                    <a:pt x="68" y="286"/>
                  </a:lnTo>
                  <a:lnTo>
                    <a:pt x="80" y="289"/>
                  </a:lnTo>
                  <a:lnTo>
                    <a:pt x="93" y="291"/>
                  </a:lnTo>
                  <a:lnTo>
                    <a:pt x="106" y="291"/>
                  </a:lnTo>
                  <a:lnTo>
                    <a:pt x="106" y="291"/>
                  </a:lnTo>
                  <a:lnTo>
                    <a:pt x="119" y="291"/>
                  </a:lnTo>
                  <a:lnTo>
                    <a:pt x="133" y="289"/>
                  </a:lnTo>
                  <a:lnTo>
                    <a:pt x="146" y="285"/>
                  </a:lnTo>
                  <a:lnTo>
                    <a:pt x="160" y="280"/>
                  </a:lnTo>
                  <a:lnTo>
                    <a:pt x="172" y="275"/>
                  </a:lnTo>
                  <a:lnTo>
                    <a:pt x="185" y="268"/>
                  </a:lnTo>
                  <a:lnTo>
                    <a:pt x="197" y="259"/>
                  </a:lnTo>
                  <a:lnTo>
                    <a:pt x="208" y="249"/>
                  </a:lnTo>
                  <a:lnTo>
                    <a:pt x="208" y="249"/>
                  </a:lnTo>
                  <a:lnTo>
                    <a:pt x="217" y="237"/>
                  </a:lnTo>
                  <a:lnTo>
                    <a:pt x="227" y="226"/>
                  </a:lnTo>
                  <a:lnTo>
                    <a:pt x="234" y="213"/>
                  </a:lnTo>
                  <a:lnTo>
                    <a:pt x="239" y="201"/>
                  </a:lnTo>
                  <a:lnTo>
                    <a:pt x="245" y="187"/>
                  </a:lnTo>
                  <a:lnTo>
                    <a:pt x="248" y="174"/>
                  </a:lnTo>
                  <a:lnTo>
                    <a:pt x="250" y="160"/>
                  </a:lnTo>
                  <a:lnTo>
                    <a:pt x="251" y="146"/>
                  </a:lnTo>
                  <a:lnTo>
                    <a:pt x="250" y="132"/>
                  </a:lnTo>
                  <a:lnTo>
                    <a:pt x="248" y="118"/>
                  </a:lnTo>
                  <a:lnTo>
                    <a:pt x="245" y="105"/>
                  </a:lnTo>
                  <a:lnTo>
                    <a:pt x="239" y="91"/>
                  </a:lnTo>
                  <a:lnTo>
                    <a:pt x="234" y="78"/>
                  </a:lnTo>
                  <a:lnTo>
                    <a:pt x="227" y="66"/>
                  </a:lnTo>
                  <a:lnTo>
                    <a:pt x="217" y="54"/>
                  </a:lnTo>
                  <a:lnTo>
                    <a:pt x="208" y="43"/>
                  </a:lnTo>
                  <a:lnTo>
                    <a:pt x="208" y="43"/>
                  </a:lnTo>
                  <a:lnTo>
                    <a:pt x="197" y="33"/>
                  </a:lnTo>
                  <a:lnTo>
                    <a:pt x="185" y="24"/>
                  </a:lnTo>
                  <a:lnTo>
                    <a:pt x="172" y="17"/>
                  </a:lnTo>
                  <a:lnTo>
                    <a:pt x="160" y="12"/>
                  </a:lnTo>
                  <a:lnTo>
                    <a:pt x="146" y="6"/>
                  </a:lnTo>
                  <a:lnTo>
                    <a:pt x="133" y="3"/>
                  </a:lnTo>
                  <a:lnTo>
                    <a:pt x="119" y="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7030720" y="1470660"/>
            <a:ext cx="6280785" cy="3314065"/>
            <a:chOff x="5153650" y="1764150"/>
            <a:chExt cx="3990350" cy="2105282"/>
          </a:xfrm>
        </p:grpSpPr>
        <p:pic>
          <p:nvPicPr>
            <p:cNvPr id="60" name="그림 5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6301912" y="3335833"/>
              <a:ext cx="282311" cy="782544"/>
            </a:xfrm>
            <a:prstGeom prst="rect">
              <a:avLst/>
            </a:prstGeom>
          </p:spPr>
        </p:pic>
        <p:sp>
          <p:nvSpPr>
            <p:cNvPr id="47" name="Freeform 113"/>
            <p:cNvSpPr/>
            <p:nvPr/>
          </p:nvSpPr>
          <p:spPr bwMode="auto">
            <a:xfrm flipH="1">
              <a:off x="6117830" y="1989791"/>
              <a:ext cx="913194" cy="913194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806 w 806"/>
                <a:gd name="T5" fmla="*/ 0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806" y="0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48" name="그림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 flipV="1">
              <a:off x="6296584" y="1764150"/>
              <a:ext cx="320465" cy="782543"/>
            </a:xfrm>
            <a:prstGeom prst="rect">
              <a:avLst/>
            </a:prstGeom>
          </p:spPr>
        </p:pic>
        <p:sp>
          <p:nvSpPr>
            <p:cNvPr id="49" name="Freeform 114"/>
            <p:cNvSpPr/>
            <p:nvPr/>
          </p:nvSpPr>
          <p:spPr bwMode="auto">
            <a:xfrm flipH="1">
              <a:off x="6117830" y="1989791"/>
              <a:ext cx="913194" cy="913194"/>
            </a:xfrm>
            <a:custGeom>
              <a:avLst/>
              <a:gdLst>
                <a:gd name="T0" fmla="*/ 806 w 806"/>
                <a:gd name="T1" fmla="*/ 0 h 806"/>
                <a:gd name="T2" fmla="*/ 0 w 806"/>
                <a:gd name="T3" fmla="*/ 806 h 806"/>
                <a:gd name="T4" fmla="*/ 806 w 806"/>
                <a:gd name="T5" fmla="*/ 806 h 806"/>
                <a:gd name="T6" fmla="*/ 806 w 806"/>
                <a:gd name="T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0"/>
                  </a:moveTo>
                  <a:lnTo>
                    <a:pt x="0" y="806"/>
                  </a:lnTo>
                  <a:lnTo>
                    <a:pt x="806" y="806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50" name="Freeform 115"/>
            <p:cNvSpPr/>
            <p:nvPr/>
          </p:nvSpPr>
          <p:spPr bwMode="auto">
            <a:xfrm flipH="1">
              <a:off x="5153650" y="1989791"/>
              <a:ext cx="913194" cy="913194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0 w 806"/>
                <a:gd name="T5" fmla="*/ 806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0" y="806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51" name="Freeform 117"/>
            <p:cNvSpPr/>
            <p:nvPr/>
          </p:nvSpPr>
          <p:spPr bwMode="auto">
            <a:xfrm flipH="1">
              <a:off x="5153650" y="2955104"/>
              <a:ext cx="913194" cy="914328"/>
            </a:xfrm>
            <a:custGeom>
              <a:avLst/>
              <a:gdLst>
                <a:gd name="T0" fmla="*/ 0 w 806"/>
                <a:gd name="T1" fmla="*/ 807 h 807"/>
                <a:gd name="T2" fmla="*/ 806 w 806"/>
                <a:gd name="T3" fmla="*/ 0 h 807"/>
                <a:gd name="T4" fmla="*/ 0 w 806"/>
                <a:gd name="T5" fmla="*/ 0 h 807"/>
                <a:gd name="T6" fmla="*/ 0 w 806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807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7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135"/>
            </a:p>
          </p:txBody>
        </p:sp>
        <p:sp>
          <p:nvSpPr>
            <p:cNvPr id="52" name="Freeform 119"/>
            <p:cNvSpPr/>
            <p:nvPr/>
          </p:nvSpPr>
          <p:spPr bwMode="auto">
            <a:xfrm flipH="1">
              <a:off x="6117830" y="2956237"/>
              <a:ext cx="913194" cy="913194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806 w 806"/>
                <a:gd name="T5" fmla="*/ 806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806" y="806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53" name="그림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00000">
              <a:off x="5595362" y="2750447"/>
              <a:ext cx="282311" cy="782544"/>
            </a:xfrm>
            <a:prstGeom prst="rect">
              <a:avLst/>
            </a:prstGeom>
          </p:spPr>
        </p:pic>
        <p:sp>
          <p:nvSpPr>
            <p:cNvPr id="54" name="Freeform 118"/>
            <p:cNvSpPr/>
            <p:nvPr/>
          </p:nvSpPr>
          <p:spPr bwMode="auto">
            <a:xfrm flipH="1">
              <a:off x="5153650" y="2955104"/>
              <a:ext cx="913194" cy="914328"/>
            </a:xfrm>
            <a:custGeom>
              <a:avLst/>
              <a:gdLst>
                <a:gd name="T0" fmla="*/ 0 w 806"/>
                <a:gd name="T1" fmla="*/ 0 h 807"/>
                <a:gd name="T2" fmla="*/ 806 w 806"/>
                <a:gd name="T3" fmla="*/ 807 h 807"/>
                <a:gd name="T4" fmla="*/ 0 w 806"/>
                <a:gd name="T5" fmla="*/ 807 h 807"/>
                <a:gd name="T6" fmla="*/ 0 w 806"/>
                <a:gd name="T7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0"/>
                  </a:moveTo>
                  <a:lnTo>
                    <a:pt x="806" y="807"/>
                  </a:lnTo>
                  <a:lnTo>
                    <a:pt x="0" y="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55" name="그림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 flipV="1">
              <a:off x="5567624" y="2393696"/>
              <a:ext cx="320465" cy="782543"/>
            </a:xfrm>
            <a:prstGeom prst="rect">
              <a:avLst/>
            </a:prstGeom>
          </p:spPr>
        </p:pic>
        <p:sp>
          <p:nvSpPr>
            <p:cNvPr id="56" name="Freeform 116"/>
            <p:cNvSpPr/>
            <p:nvPr/>
          </p:nvSpPr>
          <p:spPr bwMode="auto">
            <a:xfrm flipH="1">
              <a:off x="5153650" y="1989790"/>
              <a:ext cx="913194" cy="913194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0 w 806"/>
                <a:gd name="T5" fmla="*/ 0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grpSp>
          <p:nvGrpSpPr>
            <p:cNvPr id="57" name="그룹 56"/>
            <p:cNvGrpSpPr/>
            <p:nvPr/>
          </p:nvGrpSpPr>
          <p:grpSpPr>
            <a:xfrm>
              <a:off x="5810068" y="2276195"/>
              <a:ext cx="256516" cy="626427"/>
              <a:chOff x="1812925" y="4535488"/>
              <a:chExt cx="369888" cy="903287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64" name="Freeform 5"/>
              <p:cNvSpPr/>
              <p:nvPr userDrawn="1"/>
            </p:nvSpPr>
            <p:spPr bwMode="auto">
              <a:xfrm>
                <a:off x="2027238" y="4535488"/>
                <a:ext cx="155575" cy="382588"/>
              </a:xfrm>
              <a:custGeom>
                <a:avLst/>
                <a:gdLst>
                  <a:gd name="T0" fmla="*/ 98 w 98"/>
                  <a:gd name="T1" fmla="*/ 0 h 241"/>
                  <a:gd name="T2" fmla="*/ 98 w 98"/>
                  <a:gd name="T3" fmla="*/ 0 h 241"/>
                  <a:gd name="T4" fmla="*/ 88 w 98"/>
                  <a:gd name="T5" fmla="*/ 2 h 241"/>
                  <a:gd name="T6" fmla="*/ 77 w 98"/>
                  <a:gd name="T7" fmla="*/ 7 h 241"/>
                  <a:gd name="T8" fmla="*/ 68 w 98"/>
                  <a:gd name="T9" fmla="*/ 11 h 241"/>
                  <a:gd name="T10" fmla="*/ 59 w 98"/>
                  <a:gd name="T11" fmla="*/ 16 h 241"/>
                  <a:gd name="T12" fmla="*/ 50 w 98"/>
                  <a:gd name="T13" fmla="*/ 21 h 241"/>
                  <a:gd name="T14" fmla="*/ 43 w 98"/>
                  <a:gd name="T15" fmla="*/ 28 h 241"/>
                  <a:gd name="T16" fmla="*/ 35 w 98"/>
                  <a:gd name="T17" fmla="*/ 35 h 241"/>
                  <a:gd name="T18" fmla="*/ 28 w 98"/>
                  <a:gd name="T19" fmla="*/ 42 h 241"/>
                  <a:gd name="T20" fmla="*/ 22 w 98"/>
                  <a:gd name="T21" fmla="*/ 51 h 241"/>
                  <a:gd name="T22" fmla="*/ 17 w 98"/>
                  <a:gd name="T23" fmla="*/ 60 h 241"/>
                  <a:gd name="T24" fmla="*/ 11 w 98"/>
                  <a:gd name="T25" fmla="*/ 68 h 241"/>
                  <a:gd name="T26" fmla="*/ 7 w 98"/>
                  <a:gd name="T27" fmla="*/ 79 h 241"/>
                  <a:gd name="T28" fmla="*/ 4 w 98"/>
                  <a:gd name="T29" fmla="*/ 88 h 241"/>
                  <a:gd name="T30" fmla="*/ 2 w 98"/>
                  <a:gd name="T31" fmla="*/ 99 h 241"/>
                  <a:gd name="T32" fmla="*/ 1 w 98"/>
                  <a:gd name="T33" fmla="*/ 109 h 241"/>
                  <a:gd name="T34" fmla="*/ 0 w 98"/>
                  <a:gd name="T35" fmla="*/ 121 h 241"/>
                  <a:gd name="T36" fmla="*/ 0 w 98"/>
                  <a:gd name="T37" fmla="*/ 121 h 241"/>
                  <a:gd name="T38" fmla="*/ 1 w 98"/>
                  <a:gd name="T39" fmla="*/ 131 h 241"/>
                  <a:gd name="T40" fmla="*/ 2 w 98"/>
                  <a:gd name="T41" fmla="*/ 143 h 241"/>
                  <a:gd name="T42" fmla="*/ 4 w 98"/>
                  <a:gd name="T43" fmla="*/ 153 h 241"/>
                  <a:gd name="T44" fmla="*/ 7 w 98"/>
                  <a:gd name="T45" fmla="*/ 162 h 241"/>
                  <a:gd name="T46" fmla="*/ 11 w 98"/>
                  <a:gd name="T47" fmla="*/ 172 h 241"/>
                  <a:gd name="T48" fmla="*/ 17 w 98"/>
                  <a:gd name="T49" fmla="*/ 181 h 241"/>
                  <a:gd name="T50" fmla="*/ 22 w 98"/>
                  <a:gd name="T51" fmla="*/ 191 h 241"/>
                  <a:gd name="T52" fmla="*/ 28 w 98"/>
                  <a:gd name="T53" fmla="*/ 199 h 241"/>
                  <a:gd name="T54" fmla="*/ 35 w 98"/>
                  <a:gd name="T55" fmla="*/ 206 h 241"/>
                  <a:gd name="T56" fmla="*/ 43 w 98"/>
                  <a:gd name="T57" fmla="*/ 214 h 241"/>
                  <a:gd name="T58" fmla="*/ 50 w 98"/>
                  <a:gd name="T59" fmla="*/ 220 h 241"/>
                  <a:gd name="T60" fmla="*/ 59 w 98"/>
                  <a:gd name="T61" fmla="*/ 225 h 241"/>
                  <a:gd name="T62" fmla="*/ 68 w 98"/>
                  <a:gd name="T63" fmla="*/ 230 h 241"/>
                  <a:gd name="T64" fmla="*/ 77 w 98"/>
                  <a:gd name="T65" fmla="*/ 235 h 241"/>
                  <a:gd name="T66" fmla="*/ 88 w 98"/>
                  <a:gd name="T67" fmla="*/ 238 h 241"/>
                  <a:gd name="T68" fmla="*/ 98 w 98"/>
                  <a:gd name="T69" fmla="*/ 241 h 241"/>
                  <a:gd name="T70" fmla="*/ 98 w 98"/>
                  <a:gd name="T71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8" h="241">
                    <a:moveTo>
                      <a:pt x="98" y="0"/>
                    </a:moveTo>
                    <a:lnTo>
                      <a:pt x="98" y="0"/>
                    </a:lnTo>
                    <a:lnTo>
                      <a:pt x="88" y="2"/>
                    </a:lnTo>
                    <a:lnTo>
                      <a:pt x="77" y="7"/>
                    </a:lnTo>
                    <a:lnTo>
                      <a:pt x="68" y="11"/>
                    </a:lnTo>
                    <a:lnTo>
                      <a:pt x="59" y="16"/>
                    </a:lnTo>
                    <a:lnTo>
                      <a:pt x="50" y="21"/>
                    </a:lnTo>
                    <a:lnTo>
                      <a:pt x="43" y="28"/>
                    </a:lnTo>
                    <a:lnTo>
                      <a:pt x="35" y="35"/>
                    </a:lnTo>
                    <a:lnTo>
                      <a:pt x="28" y="42"/>
                    </a:lnTo>
                    <a:lnTo>
                      <a:pt x="22" y="51"/>
                    </a:lnTo>
                    <a:lnTo>
                      <a:pt x="17" y="60"/>
                    </a:lnTo>
                    <a:lnTo>
                      <a:pt x="11" y="68"/>
                    </a:lnTo>
                    <a:lnTo>
                      <a:pt x="7" y="79"/>
                    </a:lnTo>
                    <a:lnTo>
                      <a:pt x="4" y="88"/>
                    </a:lnTo>
                    <a:lnTo>
                      <a:pt x="2" y="99"/>
                    </a:lnTo>
                    <a:lnTo>
                      <a:pt x="1" y="109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1" y="131"/>
                    </a:lnTo>
                    <a:lnTo>
                      <a:pt x="2" y="143"/>
                    </a:lnTo>
                    <a:lnTo>
                      <a:pt x="4" y="153"/>
                    </a:lnTo>
                    <a:lnTo>
                      <a:pt x="7" y="162"/>
                    </a:lnTo>
                    <a:lnTo>
                      <a:pt x="11" y="172"/>
                    </a:lnTo>
                    <a:lnTo>
                      <a:pt x="17" y="181"/>
                    </a:lnTo>
                    <a:lnTo>
                      <a:pt x="22" y="191"/>
                    </a:lnTo>
                    <a:lnTo>
                      <a:pt x="28" y="199"/>
                    </a:lnTo>
                    <a:lnTo>
                      <a:pt x="35" y="206"/>
                    </a:lnTo>
                    <a:lnTo>
                      <a:pt x="43" y="214"/>
                    </a:lnTo>
                    <a:lnTo>
                      <a:pt x="50" y="220"/>
                    </a:lnTo>
                    <a:lnTo>
                      <a:pt x="59" y="225"/>
                    </a:lnTo>
                    <a:lnTo>
                      <a:pt x="68" y="230"/>
                    </a:lnTo>
                    <a:lnTo>
                      <a:pt x="77" y="235"/>
                    </a:lnTo>
                    <a:lnTo>
                      <a:pt x="88" y="238"/>
                    </a:lnTo>
                    <a:lnTo>
                      <a:pt x="98" y="241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ko-KR" altLang="en-US" sz="2400"/>
              </a:p>
            </p:txBody>
          </p:sp>
          <p:sp>
            <p:nvSpPr>
              <p:cNvPr id="65" name="Freeform 7"/>
              <p:cNvSpPr/>
              <p:nvPr userDrawn="1"/>
            </p:nvSpPr>
            <p:spPr bwMode="auto">
              <a:xfrm>
                <a:off x="1812925" y="4949825"/>
                <a:ext cx="369888" cy="488950"/>
              </a:xfrm>
              <a:custGeom>
                <a:avLst/>
                <a:gdLst>
                  <a:gd name="T0" fmla="*/ 203 w 233"/>
                  <a:gd name="T1" fmla="*/ 0 h 308"/>
                  <a:gd name="T2" fmla="*/ 203 w 233"/>
                  <a:gd name="T3" fmla="*/ 0 h 308"/>
                  <a:gd name="T4" fmla="*/ 182 w 233"/>
                  <a:gd name="T5" fmla="*/ 0 h 308"/>
                  <a:gd name="T6" fmla="*/ 157 w 233"/>
                  <a:gd name="T7" fmla="*/ 2 h 308"/>
                  <a:gd name="T8" fmla="*/ 129 w 233"/>
                  <a:gd name="T9" fmla="*/ 6 h 308"/>
                  <a:gd name="T10" fmla="*/ 114 w 233"/>
                  <a:gd name="T11" fmla="*/ 8 h 308"/>
                  <a:gd name="T12" fmla="*/ 99 w 233"/>
                  <a:gd name="T13" fmla="*/ 12 h 308"/>
                  <a:gd name="T14" fmla="*/ 85 w 233"/>
                  <a:gd name="T15" fmla="*/ 16 h 308"/>
                  <a:gd name="T16" fmla="*/ 70 w 233"/>
                  <a:gd name="T17" fmla="*/ 22 h 308"/>
                  <a:gd name="T18" fmla="*/ 56 w 233"/>
                  <a:gd name="T19" fmla="*/ 28 h 308"/>
                  <a:gd name="T20" fmla="*/ 43 w 233"/>
                  <a:gd name="T21" fmla="*/ 35 h 308"/>
                  <a:gd name="T22" fmla="*/ 30 w 233"/>
                  <a:gd name="T23" fmla="*/ 44 h 308"/>
                  <a:gd name="T24" fmla="*/ 19 w 233"/>
                  <a:gd name="T25" fmla="*/ 53 h 308"/>
                  <a:gd name="T26" fmla="*/ 9 w 233"/>
                  <a:gd name="T27" fmla="*/ 63 h 308"/>
                  <a:gd name="T28" fmla="*/ 0 w 233"/>
                  <a:gd name="T29" fmla="*/ 76 h 308"/>
                  <a:gd name="T30" fmla="*/ 233 w 233"/>
                  <a:gd name="T31" fmla="*/ 308 h 308"/>
                  <a:gd name="T32" fmla="*/ 233 w 233"/>
                  <a:gd name="T33" fmla="*/ 1 h 308"/>
                  <a:gd name="T34" fmla="*/ 225 w 233"/>
                  <a:gd name="T35" fmla="*/ 1 h 308"/>
                  <a:gd name="T36" fmla="*/ 225 w 233"/>
                  <a:gd name="T37" fmla="*/ 1 h 308"/>
                  <a:gd name="T38" fmla="*/ 203 w 233"/>
                  <a:gd name="T3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3" h="308">
                    <a:moveTo>
                      <a:pt x="203" y="0"/>
                    </a:moveTo>
                    <a:lnTo>
                      <a:pt x="203" y="0"/>
                    </a:lnTo>
                    <a:lnTo>
                      <a:pt x="182" y="0"/>
                    </a:lnTo>
                    <a:lnTo>
                      <a:pt x="157" y="2"/>
                    </a:lnTo>
                    <a:lnTo>
                      <a:pt x="129" y="6"/>
                    </a:lnTo>
                    <a:lnTo>
                      <a:pt x="114" y="8"/>
                    </a:lnTo>
                    <a:lnTo>
                      <a:pt x="99" y="12"/>
                    </a:lnTo>
                    <a:lnTo>
                      <a:pt x="85" y="16"/>
                    </a:lnTo>
                    <a:lnTo>
                      <a:pt x="70" y="22"/>
                    </a:lnTo>
                    <a:lnTo>
                      <a:pt x="56" y="28"/>
                    </a:lnTo>
                    <a:lnTo>
                      <a:pt x="43" y="35"/>
                    </a:lnTo>
                    <a:lnTo>
                      <a:pt x="30" y="44"/>
                    </a:lnTo>
                    <a:lnTo>
                      <a:pt x="19" y="53"/>
                    </a:lnTo>
                    <a:lnTo>
                      <a:pt x="9" y="63"/>
                    </a:lnTo>
                    <a:lnTo>
                      <a:pt x="0" y="76"/>
                    </a:lnTo>
                    <a:lnTo>
                      <a:pt x="233" y="308"/>
                    </a:lnTo>
                    <a:lnTo>
                      <a:pt x="233" y="1"/>
                    </a:lnTo>
                    <a:lnTo>
                      <a:pt x="225" y="1"/>
                    </a:lnTo>
                    <a:lnTo>
                      <a:pt x="225" y="1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ko-KR" altLang="en-US" sz="2400"/>
              </a:p>
            </p:txBody>
          </p:sp>
        </p:grpSp>
        <p:grpSp>
          <p:nvGrpSpPr>
            <p:cNvPr id="58" name="그룹 57"/>
            <p:cNvGrpSpPr/>
            <p:nvPr/>
          </p:nvGrpSpPr>
          <p:grpSpPr>
            <a:xfrm>
              <a:off x="6116126" y="2276195"/>
              <a:ext cx="281837" cy="626427"/>
              <a:chOff x="2209800" y="4519614"/>
              <a:chExt cx="406400" cy="903287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62" name="Freeform 9"/>
              <p:cNvSpPr/>
              <p:nvPr userDrawn="1"/>
            </p:nvSpPr>
            <p:spPr bwMode="auto">
              <a:xfrm>
                <a:off x="2209800" y="4519614"/>
                <a:ext cx="171450" cy="385763"/>
              </a:xfrm>
              <a:custGeom>
                <a:avLst/>
                <a:gdLst>
                  <a:gd name="T0" fmla="*/ 0 w 108"/>
                  <a:gd name="T1" fmla="*/ 0 h 243"/>
                  <a:gd name="T2" fmla="*/ 0 w 108"/>
                  <a:gd name="T3" fmla="*/ 243 h 243"/>
                  <a:gd name="T4" fmla="*/ 0 w 108"/>
                  <a:gd name="T5" fmla="*/ 243 h 243"/>
                  <a:gd name="T6" fmla="*/ 11 w 108"/>
                  <a:gd name="T7" fmla="*/ 242 h 243"/>
                  <a:gd name="T8" fmla="*/ 22 w 108"/>
                  <a:gd name="T9" fmla="*/ 239 h 243"/>
                  <a:gd name="T10" fmla="*/ 33 w 108"/>
                  <a:gd name="T11" fmla="*/ 234 h 243"/>
                  <a:gd name="T12" fmla="*/ 42 w 108"/>
                  <a:gd name="T13" fmla="*/ 230 h 243"/>
                  <a:gd name="T14" fmla="*/ 51 w 108"/>
                  <a:gd name="T15" fmla="*/ 224 h 243"/>
                  <a:gd name="T16" fmla="*/ 61 w 108"/>
                  <a:gd name="T17" fmla="*/ 218 h 243"/>
                  <a:gd name="T18" fmla="*/ 69 w 108"/>
                  <a:gd name="T19" fmla="*/ 210 h 243"/>
                  <a:gd name="T20" fmla="*/ 77 w 108"/>
                  <a:gd name="T21" fmla="*/ 203 h 243"/>
                  <a:gd name="T22" fmla="*/ 83 w 108"/>
                  <a:gd name="T23" fmla="*/ 195 h 243"/>
                  <a:gd name="T24" fmla="*/ 89 w 108"/>
                  <a:gd name="T25" fmla="*/ 185 h 243"/>
                  <a:gd name="T26" fmla="*/ 94 w 108"/>
                  <a:gd name="T27" fmla="*/ 176 h 243"/>
                  <a:gd name="T28" fmla="*/ 100 w 108"/>
                  <a:gd name="T29" fmla="*/ 165 h 243"/>
                  <a:gd name="T30" fmla="*/ 103 w 108"/>
                  <a:gd name="T31" fmla="*/ 155 h 243"/>
                  <a:gd name="T32" fmla="*/ 106 w 108"/>
                  <a:gd name="T33" fmla="*/ 145 h 243"/>
                  <a:gd name="T34" fmla="*/ 107 w 108"/>
                  <a:gd name="T35" fmla="*/ 133 h 243"/>
                  <a:gd name="T36" fmla="*/ 108 w 108"/>
                  <a:gd name="T37" fmla="*/ 122 h 243"/>
                  <a:gd name="T38" fmla="*/ 108 w 108"/>
                  <a:gd name="T39" fmla="*/ 122 h 243"/>
                  <a:gd name="T40" fmla="*/ 107 w 108"/>
                  <a:gd name="T41" fmla="*/ 110 h 243"/>
                  <a:gd name="T42" fmla="*/ 106 w 108"/>
                  <a:gd name="T43" fmla="*/ 99 h 243"/>
                  <a:gd name="T44" fmla="*/ 103 w 108"/>
                  <a:gd name="T45" fmla="*/ 88 h 243"/>
                  <a:gd name="T46" fmla="*/ 100 w 108"/>
                  <a:gd name="T47" fmla="*/ 77 h 243"/>
                  <a:gd name="T48" fmla="*/ 94 w 108"/>
                  <a:gd name="T49" fmla="*/ 67 h 243"/>
                  <a:gd name="T50" fmla="*/ 89 w 108"/>
                  <a:gd name="T51" fmla="*/ 58 h 243"/>
                  <a:gd name="T52" fmla="*/ 83 w 108"/>
                  <a:gd name="T53" fmla="*/ 48 h 243"/>
                  <a:gd name="T54" fmla="*/ 77 w 108"/>
                  <a:gd name="T55" fmla="*/ 40 h 243"/>
                  <a:gd name="T56" fmla="*/ 69 w 108"/>
                  <a:gd name="T57" fmla="*/ 32 h 243"/>
                  <a:gd name="T58" fmla="*/ 61 w 108"/>
                  <a:gd name="T59" fmla="*/ 25 h 243"/>
                  <a:gd name="T60" fmla="*/ 51 w 108"/>
                  <a:gd name="T61" fmla="*/ 19 h 243"/>
                  <a:gd name="T62" fmla="*/ 42 w 108"/>
                  <a:gd name="T63" fmla="*/ 13 h 243"/>
                  <a:gd name="T64" fmla="*/ 33 w 108"/>
                  <a:gd name="T65" fmla="*/ 9 h 243"/>
                  <a:gd name="T66" fmla="*/ 22 w 108"/>
                  <a:gd name="T67" fmla="*/ 4 h 243"/>
                  <a:gd name="T68" fmla="*/ 11 w 108"/>
                  <a:gd name="T69" fmla="*/ 1 h 243"/>
                  <a:gd name="T70" fmla="*/ 0 w 108"/>
                  <a:gd name="T71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8" h="243">
                    <a:moveTo>
                      <a:pt x="0" y="0"/>
                    </a:moveTo>
                    <a:lnTo>
                      <a:pt x="0" y="243"/>
                    </a:lnTo>
                    <a:lnTo>
                      <a:pt x="0" y="243"/>
                    </a:lnTo>
                    <a:lnTo>
                      <a:pt x="11" y="242"/>
                    </a:lnTo>
                    <a:lnTo>
                      <a:pt x="22" y="239"/>
                    </a:lnTo>
                    <a:lnTo>
                      <a:pt x="33" y="234"/>
                    </a:lnTo>
                    <a:lnTo>
                      <a:pt x="42" y="230"/>
                    </a:lnTo>
                    <a:lnTo>
                      <a:pt x="51" y="224"/>
                    </a:lnTo>
                    <a:lnTo>
                      <a:pt x="61" y="218"/>
                    </a:lnTo>
                    <a:lnTo>
                      <a:pt x="69" y="210"/>
                    </a:lnTo>
                    <a:lnTo>
                      <a:pt x="77" y="203"/>
                    </a:lnTo>
                    <a:lnTo>
                      <a:pt x="83" y="195"/>
                    </a:lnTo>
                    <a:lnTo>
                      <a:pt x="89" y="185"/>
                    </a:lnTo>
                    <a:lnTo>
                      <a:pt x="94" y="176"/>
                    </a:lnTo>
                    <a:lnTo>
                      <a:pt x="100" y="165"/>
                    </a:lnTo>
                    <a:lnTo>
                      <a:pt x="103" y="155"/>
                    </a:lnTo>
                    <a:lnTo>
                      <a:pt x="106" y="145"/>
                    </a:lnTo>
                    <a:lnTo>
                      <a:pt x="107" y="133"/>
                    </a:lnTo>
                    <a:lnTo>
                      <a:pt x="108" y="122"/>
                    </a:lnTo>
                    <a:lnTo>
                      <a:pt x="108" y="122"/>
                    </a:lnTo>
                    <a:lnTo>
                      <a:pt x="107" y="110"/>
                    </a:lnTo>
                    <a:lnTo>
                      <a:pt x="106" y="99"/>
                    </a:lnTo>
                    <a:lnTo>
                      <a:pt x="103" y="88"/>
                    </a:lnTo>
                    <a:lnTo>
                      <a:pt x="100" y="77"/>
                    </a:lnTo>
                    <a:lnTo>
                      <a:pt x="94" y="67"/>
                    </a:lnTo>
                    <a:lnTo>
                      <a:pt x="89" y="58"/>
                    </a:lnTo>
                    <a:lnTo>
                      <a:pt x="83" y="48"/>
                    </a:lnTo>
                    <a:lnTo>
                      <a:pt x="77" y="40"/>
                    </a:lnTo>
                    <a:lnTo>
                      <a:pt x="69" y="32"/>
                    </a:lnTo>
                    <a:lnTo>
                      <a:pt x="61" y="25"/>
                    </a:lnTo>
                    <a:lnTo>
                      <a:pt x="51" y="19"/>
                    </a:lnTo>
                    <a:lnTo>
                      <a:pt x="42" y="13"/>
                    </a:lnTo>
                    <a:lnTo>
                      <a:pt x="33" y="9"/>
                    </a:lnTo>
                    <a:lnTo>
                      <a:pt x="22" y="4"/>
                    </a:lnTo>
                    <a:lnTo>
                      <a:pt x="1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ko-KR" altLang="en-US" sz="2400"/>
              </a:p>
            </p:txBody>
          </p:sp>
          <p:sp>
            <p:nvSpPr>
              <p:cNvPr id="63" name="Freeform 11"/>
              <p:cNvSpPr/>
              <p:nvPr userDrawn="1"/>
            </p:nvSpPr>
            <p:spPr bwMode="auto">
              <a:xfrm>
                <a:off x="2209800" y="4935538"/>
                <a:ext cx="406400" cy="487363"/>
              </a:xfrm>
              <a:custGeom>
                <a:avLst/>
                <a:gdLst>
                  <a:gd name="T0" fmla="*/ 35 w 256"/>
                  <a:gd name="T1" fmla="*/ 0 h 307"/>
                  <a:gd name="T2" fmla="*/ 0 w 256"/>
                  <a:gd name="T3" fmla="*/ 0 h 307"/>
                  <a:gd name="T4" fmla="*/ 0 w 256"/>
                  <a:gd name="T5" fmla="*/ 307 h 307"/>
                  <a:gd name="T6" fmla="*/ 126 w 256"/>
                  <a:gd name="T7" fmla="*/ 307 h 307"/>
                  <a:gd name="T8" fmla="*/ 126 w 256"/>
                  <a:gd name="T9" fmla="*/ 215 h 307"/>
                  <a:gd name="T10" fmla="*/ 144 w 256"/>
                  <a:gd name="T11" fmla="*/ 215 h 307"/>
                  <a:gd name="T12" fmla="*/ 144 w 256"/>
                  <a:gd name="T13" fmla="*/ 307 h 307"/>
                  <a:gd name="T14" fmla="*/ 256 w 256"/>
                  <a:gd name="T15" fmla="*/ 307 h 307"/>
                  <a:gd name="T16" fmla="*/ 256 w 256"/>
                  <a:gd name="T17" fmla="*/ 134 h 307"/>
                  <a:gd name="T18" fmla="*/ 256 w 256"/>
                  <a:gd name="T19" fmla="*/ 134 h 307"/>
                  <a:gd name="T20" fmla="*/ 255 w 256"/>
                  <a:gd name="T21" fmla="*/ 128 h 307"/>
                  <a:gd name="T22" fmla="*/ 255 w 256"/>
                  <a:gd name="T23" fmla="*/ 128 h 307"/>
                  <a:gd name="T24" fmla="*/ 255 w 256"/>
                  <a:gd name="T25" fmla="*/ 123 h 307"/>
                  <a:gd name="T26" fmla="*/ 255 w 256"/>
                  <a:gd name="T27" fmla="*/ 123 h 307"/>
                  <a:gd name="T28" fmla="*/ 254 w 256"/>
                  <a:gd name="T29" fmla="*/ 121 h 307"/>
                  <a:gd name="T30" fmla="*/ 254 w 256"/>
                  <a:gd name="T31" fmla="*/ 121 h 307"/>
                  <a:gd name="T32" fmla="*/ 253 w 256"/>
                  <a:gd name="T33" fmla="*/ 113 h 307"/>
                  <a:gd name="T34" fmla="*/ 251 w 256"/>
                  <a:gd name="T35" fmla="*/ 104 h 307"/>
                  <a:gd name="T36" fmla="*/ 248 w 256"/>
                  <a:gd name="T37" fmla="*/ 97 h 307"/>
                  <a:gd name="T38" fmla="*/ 244 w 256"/>
                  <a:gd name="T39" fmla="*/ 90 h 307"/>
                  <a:gd name="T40" fmla="*/ 240 w 256"/>
                  <a:gd name="T41" fmla="*/ 82 h 307"/>
                  <a:gd name="T42" fmla="*/ 235 w 256"/>
                  <a:gd name="T43" fmla="*/ 76 h 307"/>
                  <a:gd name="T44" fmla="*/ 225 w 256"/>
                  <a:gd name="T45" fmla="*/ 63 h 307"/>
                  <a:gd name="T46" fmla="*/ 212 w 256"/>
                  <a:gd name="T47" fmla="*/ 53 h 307"/>
                  <a:gd name="T48" fmla="*/ 199 w 256"/>
                  <a:gd name="T49" fmla="*/ 44 h 307"/>
                  <a:gd name="T50" fmla="*/ 184 w 256"/>
                  <a:gd name="T51" fmla="*/ 35 h 307"/>
                  <a:gd name="T52" fmla="*/ 169 w 256"/>
                  <a:gd name="T53" fmla="*/ 28 h 307"/>
                  <a:gd name="T54" fmla="*/ 152 w 256"/>
                  <a:gd name="T55" fmla="*/ 22 h 307"/>
                  <a:gd name="T56" fmla="*/ 135 w 256"/>
                  <a:gd name="T57" fmla="*/ 16 h 307"/>
                  <a:gd name="T58" fmla="*/ 119 w 256"/>
                  <a:gd name="T59" fmla="*/ 12 h 307"/>
                  <a:gd name="T60" fmla="*/ 103 w 256"/>
                  <a:gd name="T61" fmla="*/ 8 h 307"/>
                  <a:gd name="T62" fmla="*/ 72 w 256"/>
                  <a:gd name="T63" fmla="*/ 4 h 307"/>
                  <a:gd name="T64" fmla="*/ 46 w 256"/>
                  <a:gd name="T65" fmla="*/ 1 h 307"/>
                  <a:gd name="T66" fmla="*/ 46 w 256"/>
                  <a:gd name="T67" fmla="*/ 1 h 307"/>
                  <a:gd name="T68" fmla="*/ 40 w 256"/>
                  <a:gd name="T69" fmla="*/ 0 h 307"/>
                  <a:gd name="T70" fmla="*/ 35 w 256"/>
                  <a:gd name="T71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6" h="307">
                    <a:moveTo>
                      <a:pt x="35" y="0"/>
                    </a:moveTo>
                    <a:lnTo>
                      <a:pt x="0" y="0"/>
                    </a:lnTo>
                    <a:lnTo>
                      <a:pt x="0" y="307"/>
                    </a:lnTo>
                    <a:lnTo>
                      <a:pt x="126" y="307"/>
                    </a:lnTo>
                    <a:lnTo>
                      <a:pt x="126" y="215"/>
                    </a:lnTo>
                    <a:lnTo>
                      <a:pt x="144" y="215"/>
                    </a:lnTo>
                    <a:lnTo>
                      <a:pt x="144" y="307"/>
                    </a:lnTo>
                    <a:lnTo>
                      <a:pt x="256" y="307"/>
                    </a:lnTo>
                    <a:lnTo>
                      <a:pt x="256" y="134"/>
                    </a:lnTo>
                    <a:lnTo>
                      <a:pt x="256" y="134"/>
                    </a:lnTo>
                    <a:lnTo>
                      <a:pt x="255" y="128"/>
                    </a:lnTo>
                    <a:lnTo>
                      <a:pt x="255" y="128"/>
                    </a:lnTo>
                    <a:lnTo>
                      <a:pt x="255" y="123"/>
                    </a:lnTo>
                    <a:lnTo>
                      <a:pt x="255" y="123"/>
                    </a:lnTo>
                    <a:lnTo>
                      <a:pt x="254" y="121"/>
                    </a:lnTo>
                    <a:lnTo>
                      <a:pt x="254" y="121"/>
                    </a:lnTo>
                    <a:lnTo>
                      <a:pt x="253" y="113"/>
                    </a:lnTo>
                    <a:lnTo>
                      <a:pt x="251" y="104"/>
                    </a:lnTo>
                    <a:lnTo>
                      <a:pt x="248" y="97"/>
                    </a:lnTo>
                    <a:lnTo>
                      <a:pt x="244" y="90"/>
                    </a:lnTo>
                    <a:lnTo>
                      <a:pt x="240" y="82"/>
                    </a:lnTo>
                    <a:lnTo>
                      <a:pt x="235" y="76"/>
                    </a:lnTo>
                    <a:lnTo>
                      <a:pt x="225" y="63"/>
                    </a:lnTo>
                    <a:lnTo>
                      <a:pt x="212" y="53"/>
                    </a:lnTo>
                    <a:lnTo>
                      <a:pt x="199" y="44"/>
                    </a:lnTo>
                    <a:lnTo>
                      <a:pt x="184" y="35"/>
                    </a:lnTo>
                    <a:lnTo>
                      <a:pt x="169" y="28"/>
                    </a:lnTo>
                    <a:lnTo>
                      <a:pt x="152" y="22"/>
                    </a:lnTo>
                    <a:lnTo>
                      <a:pt x="135" y="16"/>
                    </a:lnTo>
                    <a:lnTo>
                      <a:pt x="119" y="12"/>
                    </a:lnTo>
                    <a:lnTo>
                      <a:pt x="103" y="8"/>
                    </a:lnTo>
                    <a:lnTo>
                      <a:pt x="72" y="4"/>
                    </a:lnTo>
                    <a:lnTo>
                      <a:pt x="46" y="1"/>
                    </a:lnTo>
                    <a:lnTo>
                      <a:pt x="46" y="1"/>
                    </a:lnTo>
                    <a:lnTo>
                      <a:pt x="40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ko-KR" altLang="en-US" sz="2400"/>
              </a:p>
            </p:txBody>
          </p:sp>
        </p:grpSp>
        <p:sp>
          <p:nvSpPr>
            <p:cNvPr id="59" name="Freeform 102"/>
            <p:cNvSpPr/>
            <p:nvPr/>
          </p:nvSpPr>
          <p:spPr bwMode="auto">
            <a:xfrm flipH="1">
              <a:off x="6643740" y="1989790"/>
              <a:ext cx="2500260" cy="918554"/>
            </a:xfrm>
            <a:custGeom>
              <a:avLst/>
              <a:gdLst/>
              <a:ahLst/>
              <a:cxnLst/>
              <a:rect l="l" t="t" r="r" b="b"/>
              <a:pathLst>
                <a:path w="2500260" h="918554">
                  <a:moveTo>
                    <a:pt x="2040414" y="0"/>
                  </a:moveTo>
                  <a:lnTo>
                    <a:pt x="1761226" y="0"/>
                  </a:lnTo>
                  <a:lnTo>
                    <a:pt x="1504306" y="0"/>
                  </a:lnTo>
                  <a:lnTo>
                    <a:pt x="1243481" y="0"/>
                  </a:lnTo>
                  <a:lnTo>
                    <a:pt x="964293" y="0"/>
                  </a:lnTo>
                  <a:lnTo>
                    <a:pt x="796933" y="0"/>
                  </a:lnTo>
                  <a:lnTo>
                    <a:pt x="707372" y="0"/>
                  </a:lnTo>
                  <a:lnTo>
                    <a:pt x="0" y="0"/>
                  </a:lnTo>
                  <a:lnTo>
                    <a:pt x="0" y="918554"/>
                  </a:lnTo>
                  <a:lnTo>
                    <a:pt x="707372" y="918554"/>
                  </a:lnTo>
                  <a:lnTo>
                    <a:pt x="796933" y="918554"/>
                  </a:lnTo>
                  <a:lnTo>
                    <a:pt x="964293" y="918554"/>
                  </a:lnTo>
                  <a:lnTo>
                    <a:pt x="1243481" y="918554"/>
                  </a:lnTo>
                  <a:lnTo>
                    <a:pt x="1504306" y="918554"/>
                  </a:lnTo>
                  <a:lnTo>
                    <a:pt x="1761226" y="918554"/>
                  </a:lnTo>
                  <a:lnTo>
                    <a:pt x="2040414" y="918554"/>
                  </a:lnTo>
                  <a:lnTo>
                    <a:pt x="2500260" y="459846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61" name="Freeform 120"/>
            <p:cNvSpPr/>
            <p:nvPr/>
          </p:nvSpPr>
          <p:spPr bwMode="auto">
            <a:xfrm flipH="1">
              <a:off x="6117830" y="2955104"/>
              <a:ext cx="914328" cy="914328"/>
            </a:xfrm>
            <a:custGeom>
              <a:avLst/>
              <a:gdLst>
                <a:gd name="T0" fmla="*/ 807 w 807"/>
                <a:gd name="T1" fmla="*/ 807 h 807"/>
                <a:gd name="T2" fmla="*/ 0 w 807"/>
                <a:gd name="T3" fmla="*/ 0 h 807"/>
                <a:gd name="T4" fmla="*/ 807 w 807"/>
                <a:gd name="T5" fmla="*/ 0 h 807"/>
                <a:gd name="T6" fmla="*/ 807 w 807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7" h="807">
                  <a:moveTo>
                    <a:pt x="807" y="807"/>
                  </a:moveTo>
                  <a:lnTo>
                    <a:pt x="0" y="0"/>
                  </a:lnTo>
                  <a:lnTo>
                    <a:pt x="807" y="0"/>
                  </a:lnTo>
                  <a:lnTo>
                    <a:pt x="807" y="80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</p:grpSp>
      <p:grpSp>
        <p:nvGrpSpPr>
          <p:cNvPr id="68" name="그룹 67"/>
          <p:cNvGrpSpPr/>
          <p:nvPr/>
        </p:nvGrpSpPr>
        <p:grpSpPr>
          <a:xfrm>
            <a:off x="-1080135" y="3340100"/>
            <a:ext cx="6280785" cy="2959735"/>
            <a:chOff x="0" y="2961196"/>
            <a:chExt cx="3990352" cy="1880271"/>
          </a:xfrm>
        </p:grpSpPr>
        <p:sp>
          <p:nvSpPr>
            <p:cNvPr id="34" name="Freeform 114"/>
            <p:cNvSpPr/>
            <p:nvPr/>
          </p:nvSpPr>
          <p:spPr bwMode="auto">
            <a:xfrm flipH="1">
              <a:off x="3076025" y="2961198"/>
              <a:ext cx="913194" cy="913194"/>
            </a:xfrm>
            <a:custGeom>
              <a:avLst/>
              <a:gdLst>
                <a:gd name="T0" fmla="*/ 806 w 806"/>
                <a:gd name="T1" fmla="*/ 0 h 806"/>
                <a:gd name="T2" fmla="*/ 0 w 806"/>
                <a:gd name="T3" fmla="*/ 806 h 806"/>
                <a:gd name="T4" fmla="*/ 806 w 806"/>
                <a:gd name="T5" fmla="*/ 806 h 806"/>
                <a:gd name="T6" fmla="*/ 806 w 806"/>
                <a:gd name="T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0"/>
                  </a:moveTo>
                  <a:lnTo>
                    <a:pt x="0" y="806"/>
                  </a:lnTo>
                  <a:lnTo>
                    <a:pt x="806" y="806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B81A4D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5" name="Freeform 115"/>
            <p:cNvSpPr/>
            <p:nvPr/>
          </p:nvSpPr>
          <p:spPr bwMode="auto">
            <a:xfrm flipH="1">
              <a:off x="2111845" y="2961198"/>
              <a:ext cx="913194" cy="913194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0 w 806"/>
                <a:gd name="T5" fmla="*/ 806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0" y="806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6" name="Freeform 117"/>
            <p:cNvSpPr/>
            <p:nvPr/>
          </p:nvSpPr>
          <p:spPr bwMode="auto">
            <a:xfrm flipH="1">
              <a:off x="2111845" y="3926511"/>
              <a:ext cx="913194" cy="914327"/>
            </a:xfrm>
            <a:custGeom>
              <a:avLst/>
              <a:gdLst>
                <a:gd name="T0" fmla="*/ 0 w 806"/>
                <a:gd name="T1" fmla="*/ 807 h 807"/>
                <a:gd name="T2" fmla="*/ 806 w 806"/>
                <a:gd name="T3" fmla="*/ 0 h 807"/>
                <a:gd name="T4" fmla="*/ 0 w 806"/>
                <a:gd name="T5" fmla="*/ 0 h 807"/>
                <a:gd name="T6" fmla="*/ 0 w 806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807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7" name="Freeform 119"/>
            <p:cNvSpPr/>
            <p:nvPr/>
          </p:nvSpPr>
          <p:spPr bwMode="auto">
            <a:xfrm flipH="1" flipV="1">
              <a:off x="3076025" y="2961196"/>
              <a:ext cx="913194" cy="913194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806 w 806"/>
                <a:gd name="T5" fmla="*/ 806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806" y="806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accent5"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8" name="Freeform 120"/>
            <p:cNvSpPr/>
            <p:nvPr/>
          </p:nvSpPr>
          <p:spPr bwMode="auto">
            <a:xfrm flipH="1">
              <a:off x="3076024" y="3926511"/>
              <a:ext cx="914328" cy="914327"/>
            </a:xfrm>
            <a:custGeom>
              <a:avLst/>
              <a:gdLst>
                <a:gd name="T0" fmla="*/ 807 w 807"/>
                <a:gd name="T1" fmla="*/ 807 h 807"/>
                <a:gd name="T2" fmla="*/ 0 w 807"/>
                <a:gd name="T3" fmla="*/ 0 h 807"/>
                <a:gd name="T4" fmla="*/ 807 w 807"/>
                <a:gd name="T5" fmla="*/ 0 h 807"/>
                <a:gd name="T6" fmla="*/ 807 w 807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7" h="807">
                  <a:moveTo>
                    <a:pt x="807" y="807"/>
                  </a:moveTo>
                  <a:lnTo>
                    <a:pt x="0" y="0"/>
                  </a:lnTo>
                  <a:lnTo>
                    <a:pt x="807" y="0"/>
                  </a:lnTo>
                  <a:lnTo>
                    <a:pt x="807" y="807"/>
                  </a:lnTo>
                  <a:close/>
                </a:path>
              </a:pathLst>
            </a:custGeom>
            <a:solidFill>
              <a:srgbClr val="F4879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00000">
              <a:off x="2553557" y="3721853"/>
              <a:ext cx="282311" cy="782544"/>
            </a:xfrm>
            <a:prstGeom prst="rect">
              <a:avLst/>
            </a:prstGeom>
          </p:spPr>
        </p:pic>
        <p:sp>
          <p:nvSpPr>
            <p:cNvPr id="40" name="Freeform 118"/>
            <p:cNvSpPr/>
            <p:nvPr/>
          </p:nvSpPr>
          <p:spPr bwMode="auto">
            <a:xfrm flipH="1">
              <a:off x="2111845" y="3926511"/>
              <a:ext cx="913194" cy="914327"/>
            </a:xfrm>
            <a:custGeom>
              <a:avLst/>
              <a:gdLst>
                <a:gd name="T0" fmla="*/ 0 w 806"/>
                <a:gd name="T1" fmla="*/ 0 h 807"/>
                <a:gd name="T2" fmla="*/ 806 w 806"/>
                <a:gd name="T3" fmla="*/ 807 h 807"/>
                <a:gd name="T4" fmla="*/ 0 w 806"/>
                <a:gd name="T5" fmla="*/ 807 h 807"/>
                <a:gd name="T6" fmla="*/ 0 w 806"/>
                <a:gd name="T7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0"/>
                  </a:moveTo>
                  <a:lnTo>
                    <a:pt x="806" y="807"/>
                  </a:lnTo>
                  <a:lnTo>
                    <a:pt x="0" y="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41" name="그림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 flipV="1">
              <a:off x="2525820" y="3365102"/>
              <a:ext cx="320464" cy="782543"/>
            </a:xfrm>
            <a:prstGeom prst="rect">
              <a:avLst/>
            </a:prstGeom>
          </p:spPr>
        </p:pic>
        <p:sp>
          <p:nvSpPr>
            <p:cNvPr id="42" name="Freeform 116"/>
            <p:cNvSpPr/>
            <p:nvPr/>
          </p:nvSpPr>
          <p:spPr bwMode="auto">
            <a:xfrm flipH="1">
              <a:off x="2111845" y="2961197"/>
              <a:ext cx="913194" cy="913194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0 w 806"/>
                <a:gd name="T5" fmla="*/ 0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rgbClr val="F4879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43" name="Freeform 42"/>
            <p:cNvSpPr/>
            <p:nvPr/>
          </p:nvSpPr>
          <p:spPr bwMode="auto">
            <a:xfrm flipH="1">
              <a:off x="3075682" y="4183573"/>
              <a:ext cx="179451" cy="613216"/>
            </a:xfrm>
            <a:custGeom>
              <a:avLst/>
              <a:gdLst>
                <a:gd name="T0" fmla="*/ 74 w 163"/>
                <a:gd name="T1" fmla="*/ 186 h 557"/>
                <a:gd name="T2" fmla="*/ 76 w 163"/>
                <a:gd name="T3" fmla="*/ 166 h 557"/>
                <a:gd name="T4" fmla="*/ 82 w 163"/>
                <a:gd name="T5" fmla="*/ 147 h 557"/>
                <a:gd name="T6" fmla="*/ 89 w 163"/>
                <a:gd name="T7" fmla="*/ 129 h 557"/>
                <a:gd name="T8" fmla="*/ 100 w 163"/>
                <a:gd name="T9" fmla="*/ 115 h 557"/>
                <a:gd name="T10" fmla="*/ 113 w 163"/>
                <a:gd name="T11" fmla="*/ 101 h 557"/>
                <a:gd name="T12" fmla="*/ 128 w 163"/>
                <a:gd name="T13" fmla="*/ 90 h 557"/>
                <a:gd name="T14" fmla="*/ 145 w 163"/>
                <a:gd name="T15" fmla="*/ 81 h 557"/>
                <a:gd name="T16" fmla="*/ 163 w 163"/>
                <a:gd name="T17" fmla="*/ 76 h 557"/>
                <a:gd name="T18" fmla="*/ 163 w 163"/>
                <a:gd name="T19" fmla="*/ 0 h 557"/>
                <a:gd name="T20" fmla="*/ 130 w 163"/>
                <a:gd name="T21" fmla="*/ 7 h 557"/>
                <a:gd name="T22" fmla="*/ 99 w 163"/>
                <a:gd name="T23" fmla="*/ 21 h 557"/>
                <a:gd name="T24" fmla="*/ 71 w 163"/>
                <a:gd name="T25" fmla="*/ 38 h 557"/>
                <a:gd name="T26" fmla="*/ 47 w 163"/>
                <a:gd name="T27" fmla="*/ 61 h 557"/>
                <a:gd name="T28" fmla="*/ 27 w 163"/>
                <a:gd name="T29" fmla="*/ 88 h 557"/>
                <a:gd name="T30" fmla="*/ 13 w 163"/>
                <a:gd name="T31" fmla="*/ 118 h 557"/>
                <a:gd name="T32" fmla="*/ 3 w 163"/>
                <a:gd name="T33" fmla="*/ 150 h 557"/>
                <a:gd name="T34" fmla="*/ 0 w 163"/>
                <a:gd name="T35" fmla="*/ 186 h 557"/>
                <a:gd name="T36" fmla="*/ 1 w 163"/>
                <a:gd name="T37" fmla="*/ 202 h 557"/>
                <a:gd name="T38" fmla="*/ 10 w 163"/>
                <a:gd name="T39" fmla="*/ 242 h 557"/>
                <a:gd name="T40" fmla="*/ 27 w 163"/>
                <a:gd name="T41" fmla="*/ 289 h 557"/>
                <a:gd name="T42" fmla="*/ 63 w 163"/>
                <a:gd name="T43" fmla="*/ 369 h 557"/>
                <a:gd name="T44" fmla="*/ 116 w 163"/>
                <a:gd name="T45" fmla="*/ 473 h 557"/>
                <a:gd name="T46" fmla="*/ 163 w 163"/>
                <a:gd name="T47" fmla="*/ 557 h 557"/>
                <a:gd name="T48" fmla="*/ 163 w 163"/>
                <a:gd name="T49" fmla="*/ 295 h 557"/>
                <a:gd name="T50" fmla="*/ 145 w 163"/>
                <a:gd name="T51" fmla="*/ 289 h 557"/>
                <a:gd name="T52" fmla="*/ 128 w 163"/>
                <a:gd name="T53" fmla="*/ 281 h 557"/>
                <a:gd name="T54" fmla="*/ 113 w 163"/>
                <a:gd name="T55" fmla="*/ 270 h 557"/>
                <a:gd name="T56" fmla="*/ 100 w 163"/>
                <a:gd name="T57" fmla="*/ 257 h 557"/>
                <a:gd name="T58" fmla="*/ 89 w 163"/>
                <a:gd name="T59" fmla="*/ 241 h 557"/>
                <a:gd name="T60" fmla="*/ 82 w 163"/>
                <a:gd name="T61" fmla="*/ 224 h 557"/>
                <a:gd name="T62" fmla="*/ 76 w 163"/>
                <a:gd name="T63" fmla="*/ 205 h 557"/>
                <a:gd name="T64" fmla="*/ 74 w 163"/>
                <a:gd name="T65" fmla="*/ 186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557">
                  <a:moveTo>
                    <a:pt x="74" y="186"/>
                  </a:moveTo>
                  <a:lnTo>
                    <a:pt x="74" y="186"/>
                  </a:lnTo>
                  <a:lnTo>
                    <a:pt x="75" y="175"/>
                  </a:lnTo>
                  <a:lnTo>
                    <a:pt x="76" y="166"/>
                  </a:lnTo>
                  <a:lnTo>
                    <a:pt x="78" y="157"/>
                  </a:lnTo>
                  <a:lnTo>
                    <a:pt x="82" y="147"/>
                  </a:lnTo>
                  <a:lnTo>
                    <a:pt x="85" y="138"/>
                  </a:lnTo>
                  <a:lnTo>
                    <a:pt x="89" y="129"/>
                  </a:lnTo>
                  <a:lnTo>
                    <a:pt x="94" y="122"/>
                  </a:lnTo>
                  <a:lnTo>
                    <a:pt x="100" y="115"/>
                  </a:lnTo>
                  <a:lnTo>
                    <a:pt x="107" y="108"/>
                  </a:lnTo>
                  <a:lnTo>
                    <a:pt x="113" y="101"/>
                  </a:lnTo>
                  <a:lnTo>
                    <a:pt x="120" y="95"/>
                  </a:lnTo>
                  <a:lnTo>
                    <a:pt x="128" y="90"/>
                  </a:lnTo>
                  <a:lnTo>
                    <a:pt x="136" y="86"/>
                  </a:lnTo>
                  <a:lnTo>
                    <a:pt x="145" y="81"/>
                  </a:lnTo>
                  <a:lnTo>
                    <a:pt x="154" y="78"/>
                  </a:lnTo>
                  <a:lnTo>
                    <a:pt x="163" y="76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46" y="3"/>
                  </a:lnTo>
                  <a:lnTo>
                    <a:pt x="130" y="7"/>
                  </a:lnTo>
                  <a:lnTo>
                    <a:pt x="114" y="13"/>
                  </a:lnTo>
                  <a:lnTo>
                    <a:pt x="99" y="21"/>
                  </a:lnTo>
                  <a:lnTo>
                    <a:pt x="85" y="29"/>
                  </a:lnTo>
                  <a:lnTo>
                    <a:pt x="71" y="38"/>
                  </a:lnTo>
                  <a:lnTo>
                    <a:pt x="59" y="50"/>
                  </a:lnTo>
                  <a:lnTo>
                    <a:pt x="47" y="61"/>
                  </a:lnTo>
                  <a:lnTo>
                    <a:pt x="37" y="74"/>
                  </a:lnTo>
                  <a:lnTo>
                    <a:pt x="27" y="88"/>
                  </a:lnTo>
                  <a:lnTo>
                    <a:pt x="19" y="102"/>
                  </a:lnTo>
                  <a:lnTo>
                    <a:pt x="13" y="118"/>
                  </a:lnTo>
                  <a:lnTo>
                    <a:pt x="7" y="134"/>
                  </a:lnTo>
                  <a:lnTo>
                    <a:pt x="3" y="150"/>
                  </a:lnTo>
                  <a:lnTo>
                    <a:pt x="1" y="168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1" y="202"/>
                  </a:lnTo>
                  <a:lnTo>
                    <a:pt x="5" y="220"/>
                  </a:lnTo>
                  <a:lnTo>
                    <a:pt x="10" y="242"/>
                  </a:lnTo>
                  <a:lnTo>
                    <a:pt x="19" y="265"/>
                  </a:lnTo>
                  <a:lnTo>
                    <a:pt x="27" y="289"/>
                  </a:lnTo>
                  <a:lnTo>
                    <a:pt x="39" y="316"/>
                  </a:lnTo>
                  <a:lnTo>
                    <a:pt x="63" y="369"/>
                  </a:lnTo>
                  <a:lnTo>
                    <a:pt x="90" y="422"/>
                  </a:lnTo>
                  <a:lnTo>
                    <a:pt x="116" y="473"/>
                  </a:lnTo>
                  <a:lnTo>
                    <a:pt x="142" y="519"/>
                  </a:lnTo>
                  <a:lnTo>
                    <a:pt x="163" y="557"/>
                  </a:lnTo>
                  <a:lnTo>
                    <a:pt x="163" y="295"/>
                  </a:lnTo>
                  <a:lnTo>
                    <a:pt x="163" y="295"/>
                  </a:lnTo>
                  <a:lnTo>
                    <a:pt x="154" y="293"/>
                  </a:lnTo>
                  <a:lnTo>
                    <a:pt x="145" y="289"/>
                  </a:lnTo>
                  <a:lnTo>
                    <a:pt x="136" y="285"/>
                  </a:lnTo>
                  <a:lnTo>
                    <a:pt x="128" y="281"/>
                  </a:lnTo>
                  <a:lnTo>
                    <a:pt x="120" y="276"/>
                  </a:lnTo>
                  <a:lnTo>
                    <a:pt x="113" y="270"/>
                  </a:lnTo>
                  <a:lnTo>
                    <a:pt x="107" y="263"/>
                  </a:lnTo>
                  <a:lnTo>
                    <a:pt x="100" y="257"/>
                  </a:lnTo>
                  <a:lnTo>
                    <a:pt x="94" y="249"/>
                  </a:lnTo>
                  <a:lnTo>
                    <a:pt x="89" y="241"/>
                  </a:lnTo>
                  <a:lnTo>
                    <a:pt x="85" y="233"/>
                  </a:lnTo>
                  <a:lnTo>
                    <a:pt x="82" y="224"/>
                  </a:lnTo>
                  <a:lnTo>
                    <a:pt x="78" y="215"/>
                  </a:lnTo>
                  <a:lnTo>
                    <a:pt x="76" y="205"/>
                  </a:lnTo>
                  <a:lnTo>
                    <a:pt x="75" y="195"/>
                  </a:lnTo>
                  <a:lnTo>
                    <a:pt x="74" y="186"/>
                  </a:lnTo>
                  <a:lnTo>
                    <a:pt x="74" y="186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44" name="Freeform 40"/>
            <p:cNvSpPr/>
            <p:nvPr/>
          </p:nvSpPr>
          <p:spPr bwMode="auto">
            <a:xfrm flipH="1">
              <a:off x="2845588" y="4183573"/>
              <a:ext cx="179451" cy="613216"/>
            </a:xfrm>
            <a:custGeom>
              <a:avLst/>
              <a:gdLst>
                <a:gd name="T0" fmla="*/ 0 w 163"/>
                <a:gd name="T1" fmla="*/ 76 h 557"/>
                <a:gd name="T2" fmla="*/ 10 w 163"/>
                <a:gd name="T3" fmla="*/ 78 h 557"/>
                <a:gd name="T4" fmla="*/ 27 w 163"/>
                <a:gd name="T5" fmla="*/ 86 h 557"/>
                <a:gd name="T6" fmla="*/ 43 w 163"/>
                <a:gd name="T7" fmla="*/ 95 h 557"/>
                <a:gd name="T8" fmla="*/ 57 w 163"/>
                <a:gd name="T9" fmla="*/ 108 h 557"/>
                <a:gd name="T10" fmla="*/ 69 w 163"/>
                <a:gd name="T11" fmla="*/ 122 h 557"/>
                <a:gd name="T12" fmla="*/ 79 w 163"/>
                <a:gd name="T13" fmla="*/ 138 h 557"/>
                <a:gd name="T14" fmla="*/ 85 w 163"/>
                <a:gd name="T15" fmla="*/ 157 h 557"/>
                <a:gd name="T16" fmla="*/ 88 w 163"/>
                <a:gd name="T17" fmla="*/ 175 h 557"/>
                <a:gd name="T18" fmla="*/ 89 w 163"/>
                <a:gd name="T19" fmla="*/ 186 h 557"/>
                <a:gd name="T20" fmla="*/ 87 w 163"/>
                <a:gd name="T21" fmla="*/ 205 h 557"/>
                <a:gd name="T22" fmla="*/ 82 w 163"/>
                <a:gd name="T23" fmla="*/ 224 h 557"/>
                <a:gd name="T24" fmla="*/ 74 w 163"/>
                <a:gd name="T25" fmla="*/ 241 h 557"/>
                <a:gd name="T26" fmla="*/ 63 w 163"/>
                <a:gd name="T27" fmla="*/ 257 h 557"/>
                <a:gd name="T28" fmla="*/ 50 w 163"/>
                <a:gd name="T29" fmla="*/ 270 h 557"/>
                <a:gd name="T30" fmla="*/ 36 w 163"/>
                <a:gd name="T31" fmla="*/ 281 h 557"/>
                <a:gd name="T32" fmla="*/ 18 w 163"/>
                <a:gd name="T33" fmla="*/ 289 h 557"/>
                <a:gd name="T34" fmla="*/ 0 w 163"/>
                <a:gd name="T35" fmla="*/ 295 h 557"/>
                <a:gd name="T36" fmla="*/ 0 w 163"/>
                <a:gd name="T37" fmla="*/ 557 h 557"/>
                <a:gd name="T38" fmla="*/ 46 w 163"/>
                <a:gd name="T39" fmla="*/ 473 h 557"/>
                <a:gd name="T40" fmla="*/ 101 w 163"/>
                <a:gd name="T41" fmla="*/ 369 h 557"/>
                <a:gd name="T42" fmla="*/ 136 w 163"/>
                <a:gd name="T43" fmla="*/ 289 h 557"/>
                <a:gd name="T44" fmla="*/ 153 w 163"/>
                <a:gd name="T45" fmla="*/ 242 h 557"/>
                <a:gd name="T46" fmla="*/ 162 w 163"/>
                <a:gd name="T47" fmla="*/ 202 h 557"/>
                <a:gd name="T48" fmla="*/ 163 w 163"/>
                <a:gd name="T49" fmla="*/ 186 h 557"/>
                <a:gd name="T50" fmla="*/ 160 w 163"/>
                <a:gd name="T51" fmla="*/ 150 h 557"/>
                <a:gd name="T52" fmla="*/ 151 w 163"/>
                <a:gd name="T53" fmla="*/ 118 h 557"/>
                <a:gd name="T54" fmla="*/ 136 w 163"/>
                <a:gd name="T55" fmla="*/ 88 h 557"/>
                <a:gd name="T56" fmla="*/ 116 w 163"/>
                <a:gd name="T57" fmla="*/ 61 h 557"/>
                <a:gd name="T58" fmla="*/ 92 w 163"/>
                <a:gd name="T59" fmla="*/ 38 h 557"/>
                <a:gd name="T60" fmla="*/ 64 w 163"/>
                <a:gd name="T61" fmla="*/ 21 h 557"/>
                <a:gd name="T62" fmla="*/ 34 w 163"/>
                <a:gd name="T63" fmla="*/ 7 h 557"/>
                <a:gd name="T64" fmla="*/ 0 w 163"/>
                <a:gd name="T65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557">
                  <a:moveTo>
                    <a:pt x="0" y="0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0" y="78"/>
                  </a:lnTo>
                  <a:lnTo>
                    <a:pt x="18" y="81"/>
                  </a:lnTo>
                  <a:lnTo>
                    <a:pt x="27" y="86"/>
                  </a:lnTo>
                  <a:lnTo>
                    <a:pt x="36" y="90"/>
                  </a:lnTo>
                  <a:lnTo>
                    <a:pt x="43" y="95"/>
                  </a:lnTo>
                  <a:lnTo>
                    <a:pt x="50" y="101"/>
                  </a:lnTo>
                  <a:lnTo>
                    <a:pt x="57" y="108"/>
                  </a:lnTo>
                  <a:lnTo>
                    <a:pt x="63" y="115"/>
                  </a:lnTo>
                  <a:lnTo>
                    <a:pt x="69" y="122"/>
                  </a:lnTo>
                  <a:lnTo>
                    <a:pt x="74" y="129"/>
                  </a:lnTo>
                  <a:lnTo>
                    <a:pt x="79" y="138"/>
                  </a:lnTo>
                  <a:lnTo>
                    <a:pt x="82" y="147"/>
                  </a:lnTo>
                  <a:lnTo>
                    <a:pt x="85" y="157"/>
                  </a:lnTo>
                  <a:lnTo>
                    <a:pt x="87" y="166"/>
                  </a:lnTo>
                  <a:lnTo>
                    <a:pt x="88" y="17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8" y="195"/>
                  </a:lnTo>
                  <a:lnTo>
                    <a:pt x="87" y="205"/>
                  </a:lnTo>
                  <a:lnTo>
                    <a:pt x="85" y="215"/>
                  </a:lnTo>
                  <a:lnTo>
                    <a:pt x="82" y="224"/>
                  </a:lnTo>
                  <a:lnTo>
                    <a:pt x="79" y="233"/>
                  </a:lnTo>
                  <a:lnTo>
                    <a:pt x="74" y="241"/>
                  </a:lnTo>
                  <a:lnTo>
                    <a:pt x="69" y="249"/>
                  </a:lnTo>
                  <a:lnTo>
                    <a:pt x="63" y="257"/>
                  </a:lnTo>
                  <a:lnTo>
                    <a:pt x="57" y="263"/>
                  </a:lnTo>
                  <a:lnTo>
                    <a:pt x="50" y="270"/>
                  </a:lnTo>
                  <a:lnTo>
                    <a:pt x="43" y="276"/>
                  </a:lnTo>
                  <a:lnTo>
                    <a:pt x="36" y="281"/>
                  </a:lnTo>
                  <a:lnTo>
                    <a:pt x="27" y="285"/>
                  </a:lnTo>
                  <a:lnTo>
                    <a:pt x="18" y="289"/>
                  </a:lnTo>
                  <a:lnTo>
                    <a:pt x="10" y="293"/>
                  </a:lnTo>
                  <a:lnTo>
                    <a:pt x="0" y="295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21" y="519"/>
                  </a:lnTo>
                  <a:lnTo>
                    <a:pt x="46" y="473"/>
                  </a:lnTo>
                  <a:lnTo>
                    <a:pt x="73" y="422"/>
                  </a:lnTo>
                  <a:lnTo>
                    <a:pt x="101" y="369"/>
                  </a:lnTo>
                  <a:lnTo>
                    <a:pt x="125" y="316"/>
                  </a:lnTo>
                  <a:lnTo>
                    <a:pt x="136" y="289"/>
                  </a:lnTo>
                  <a:lnTo>
                    <a:pt x="145" y="265"/>
                  </a:lnTo>
                  <a:lnTo>
                    <a:pt x="153" y="242"/>
                  </a:lnTo>
                  <a:lnTo>
                    <a:pt x="158" y="220"/>
                  </a:lnTo>
                  <a:lnTo>
                    <a:pt x="162" y="202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2" y="168"/>
                  </a:lnTo>
                  <a:lnTo>
                    <a:pt x="160" y="150"/>
                  </a:lnTo>
                  <a:lnTo>
                    <a:pt x="156" y="134"/>
                  </a:lnTo>
                  <a:lnTo>
                    <a:pt x="151" y="118"/>
                  </a:lnTo>
                  <a:lnTo>
                    <a:pt x="145" y="102"/>
                  </a:lnTo>
                  <a:lnTo>
                    <a:pt x="136" y="88"/>
                  </a:lnTo>
                  <a:lnTo>
                    <a:pt x="127" y="74"/>
                  </a:lnTo>
                  <a:lnTo>
                    <a:pt x="116" y="61"/>
                  </a:lnTo>
                  <a:lnTo>
                    <a:pt x="105" y="50"/>
                  </a:lnTo>
                  <a:lnTo>
                    <a:pt x="92" y="38"/>
                  </a:lnTo>
                  <a:lnTo>
                    <a:pt x="79" y="29"/>
                  </a:lnTo>
                  <a:lnTo>
                    <a:pt x="64" y="21"/>
                  </a:lnTo>
                  <a:lnTo>
                    <a:pt x="49" y="13"/>
                  </a:lnTo>
                  <a:lnTo>
                    <a:pt x="34" y="7"/>
                  </a:lnTo>
                  <a:lnTo>
                    <a:pt x="17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67" name="Freeform 102"/>
            <p:cNvSpPr/>
            <p:nvPr/>
          </p:nvSpPr>
          <p:spPr bwMode="auto">
            <a:xfrm>
              <a:off x="0" y="3922913"/>
              <a:ext cx="2500261" cy="918554"/>
            </a:xfrm>
            <a:custGeom>
              <a:avLst/>
              <a:gdLst/>
              <a:ahLst/>
              <a:cxnLst/>
              <a:rect l="l" t="t" r="r" b="b"/>
              <a:pathLst>
                <a:path w="2500261" h="918554">
                  <a:moveTo>
                    <a:pt x="0" y="0"/>
                  </a:moveTo>
                  <a:lnTo>
                    <a:pt x="707373" y="0"/>
                  </a:lnTo>
                  <a:lnTo>
                    <a:pt x="796934" y="0"/>
                  </a:lnTo>
                  <a:lnTo>
                    <a:pt x="964293" y="0"/>
                  </a:lnTo>
                  <a:lnTo>
                    <a:pt x="1243481" y="0"/>
                  </a:lnTo>
                  <a:lnTo>
                    <a:pt x="1504307" y="0"/>
                  </a:lnTo>
                  <a:lnTo>
                    <a:pt x="1761227" y="0"/>
                  </a:lnTo>
                  <a:lnTo>
                    <a:pt x="2040415" y="0"/>
                  </a:lnTo>
                  <a:lnTo>
                    <a:pt x="2500261" y="459847"/>
                  </a:lnTo>
                  <a:lnTo>
                    <a:pt x="2040415" y="918554"/>
                  </a:lnTo>
                  <a:lnTo>
                    <a:pt x="1761227" y="918554"/>
                  </a:lnTo>
                  <a:lnTo>
                    <a:pt x="1504307" y="918554"/>
                  </a:lnTo>
                  <a:lnTo>
                    <a:pt x="1243481" y="918554"/>
                  </a:lnTo>
                  <a:lnTo>
                    <a:pt x="964293" y="918554"/>
                  </a:lnTo>
                  <a:lnTo>
                    <a:pt x="796934" y="918554"/>
                  </a:lnTo>
                  <a:lnTo>
                    <a:pt x="707373" y="918554"/>
                  </a:lnTo>
                  <a:lnTo>
                    <a:pt x="0" y="918554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492375" y="1025525"/>
            <a:ext cx="7327900" cy="656590"/>
            <a:chOff x="3925" y="1615"/>
            <a:chExt cx="11540" cy="1034"/>
          </a:xfrm>
        </p:grpSpPr>
        <p:sp>
          <p:nvSpPr>
            <p:cNvPr id="74" name="speed"/>
            <p:cNvSpPr txBox="1">
              <a:spLocks noChangeArrowheads="1"/>
            </p:cNvSpPr>
            <p:nvPr/>
          </p:nvSpPr>
          <p:spPr bwMode="auto">
            <a:xfrm>
              <a:off x="13796" y="1615"/>
              <a:ext cx="1669" cy="103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>
                <a:bevelT w="0" h="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9pPr>
            </a:lstStyle>
            <a:p>
              <a:pPr>
                <a:buClr>
                  <a:prstClr val="white"/>
                </a:buClr>
                <a:defRPr/>
              </a:pPr>
              <a:r>
                <a:rPr lang="en-US" altLang="ko-KR" sz="426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r>
                <a:rPr lang="tr-TR" altLang="ko-KR" sz="426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lang="en-US" altLang="ko-KR" sz="42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3925" y="1654"/>
              <a:ext cx="9806" cy="955"/>
            </a:xfrm>
            <a:prstGeom prst="rect">
              <a:avLst/>
            </a:prstGeom>
          </p:spPr>
          <p:txBody>
            <a:bodyPr wrap="square" lIns="67391" tIns="33696" rIns="67391" bIns="33696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da-DK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Erdemli rekabet ve irade eğitimi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933315" y="5622290"/>
            <a:ext cx="7254875" cy="656590"/>
            <a:chOff x="7769" y="8854"/>
            <a:chExt cx="11425" cy="1034"/>
          </a:xfrm>
        </p:grpSpPr>
        <p:sp>
          <p:nvSpPr>
            <p:cNvPr id="17" name="speed"/>
            <p:cNvSpPr txBox="1">
              <a:spLocks noChangeArrowheads="1"/>
            </p:cNvSpPr>
            <p:nvPr/>
          </p:nvSpPr>
          <p:spPr bwMode="auto">
            <a:xfrm>
              <a:off x="7769" y="8854"/>
              <a:ext cx="1669" cy="103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>
                <a:bevelT w="0" h="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9pPr>
            </a:lstStyle>
            <a:p>
              <a:pPr algn="r">
                <a:buClr>
                  <a:prstClr val="white"/>
                </a:buClr>
                <a:defRPr/>
              </a:pPr>
              <a:r>
                <a:rPr lang="en-US" altLang="ko-KR" sz="426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r>
                <a:rPr lang="tr-TR" altLang="ko-KR" sz="426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lang="en-US" altLang="ko-KR" sz="42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9566" y="8918"/>
              <a:ext cx="9628" cy="955"/>
            </a:xfrm>
            <a:prstGeom prst="rect">
              <a:avLst/>
            </a:prstGeom>
          </p:spPr>
          <p:txBody>
            <a:bodyPr wrap="square" lIns="67391" tIns="33696" rIns="67391" bIns="33696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Sınav kaygısı denetimi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-11430" y="1979295"/>
            <a:ext cx="4832985" cy="1197610"/>
            <a:chOff x="-18" y="3117"/>
            <a:chExt cx="7611" cy="1886"/>
          </a:xfrm>
        </p:grpSpPr>
        <p:sp>
          <p:nvSpPr>
            <p:cNvPr id="9" name="speed"/>
            <p:cNvSpPr txBox="1">
              <a:spLocks noChangeArrowheads="1"/>
            </p:cNvSpPr>
            <p:nvPr/>
          </p:nvSpPr>
          <p:spPr bwMode="auto">
            <a:xfrm>
              <a:off x="5924" y="3953"/>
              <a:ext cx="1669" cy="103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>
                <a:bevelT w="0" h="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9pPr>
            </a:lstStyle>
            <a:p>
              <a:pPr>
                <a:buClr>
                  <a:prstClr val="white"/>
                </a:buClr>
                <a:defRPr/>
              </a:pPr>
              <a:r>
                <a:rPr lang="en-US" altLang="ko-KR" sz="426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r>
                <a:rPr lang="tr-TR" altLang="ko-KR" sz="426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lang="en-US" altLang="ko-KR" sz="42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-18" y="3117"/>
              <a:ext cx="5968" cy="1886"/>
            </a:xfrm>
            <a:prstGeom prst="rect">
              <a:avLst/>
            </a:prstGeom>
          </p:spPr>
          <p:txBody>
            <a:bodyPr wrap="square" lIns="67391" tIns="33696" rIns="67391" bIns="33696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tr-TR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Çıkmış </a:t>
              </a:r>
            </a:p>
            <a:p>
              <a:pPr algn="r">
                <a:lnSpc>
                  <a:spcPct val="120000"/>
                </a:lnSpc>
              </a:pPr>
              <a:r>
                <a:rPr lang="tr-TR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soruların çözümleri</a:t>
              </a:r>
            </a:p>
          </p:txBody>
        </p:sp>
      </p:grpSp>
      <p:sp>
        <p:nvSpPr>
          <p:cNvPr id="69" name="텍스트 개체 틀 80"/>
          <p:cNvSpPr txBox="1">
            <a:spLocks/>
          </p:cNvSpPr>
          <p:nvPr/>
        </p:nvSpPr>
        <p:spPr>
          <a:xfrm>
            <a:off x="1711786" y="51512"/>
            <a:ext cx="10305249" cy="688975"/>
          </a:xfrm>
          <a:prstGeom prst="rect">
            <a:avLst/>
          </a:prstGeom>
        </p:spPr>
        <p:txBody>
          <a:bodyPr/>
          <a:lstStyle>
            <a:lvl1pPr marL="457200" indent="-4572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altLang="zh-CN" sz="3600" b="1" dirty="0">
                <a:solidFill>
                  <a:srgbClr val="F4879C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Sınav ve Soru Rehberliği Temel İlkeleri</a:t>
            </a:r>
          </a:p>
          <a:p>
            <a:pPr marL="0" indent="0">
              <a:buNone/>
            </a:pPr>
            <a:r>
              <a:rPr lang="tr-TR" altLang="zh-CN" sz="3600" b="1" dirty="0">
                <a:solidFill>
                  <a:srgbClr val="6C4C8B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</a:t>
            </a:r>
          </a:p>
        </p:txBody>
      </p:sp>
      <p:pic>
        <p:nvPicPr>
          <p:cNvPr id="70" name="Resim 6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2" r="10282"/>
          <a:stretch/>
        </p:blipFill>
        <p:spPr>
          <a:xfrm>
            <a:off x="8595303" y="1889739"/>
            <a:ext cx="2686488" cy="3817782"/>
          </a:xfrm>
          <a:prstGeom prst="rect">
            <a:avLst/>
          </a:prstGeom>
        </p:spPr>
      </p:pic>
      <p:pic>
        <p:nvPicPr>
          <p:cNvPr id="71" name="Resim 7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65" y="3294274"/>
            <a:ext cx="2101811" cy="3004571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xmlns="" id="{76293E6D-BA3D-2DEA-FECC-3B258EE0B39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98534" y="-73302"/>
            <a:ext cx="2044266" cy="83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5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직선 연결선 76"/>
          <p:cNvCxnSpPr/>
          <p:nvPr/>
        </p:nvCxnSpPr>
        <p:spPr>
          <a:xfrm flipH="1">
            <a:off x="4107" y="681875"/>
            <a:ext cx="1218408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-25400" y="307975"/>
            <a:ext cx="1629410" cy="232410"/>
            <a:chOff x="12" y="410"/>
            <a:chExt cx="2566" cy="680"/>
          </a:xfrm>
        </p:grpSpPr>
        <p:sp>
          <p:nvSpPr>
            <p:cNvPr id="19" name="矩形 18"/>
            <p:cNvSpPr/>
            <p:nvPr/>
          </p:nvSpPr>
          <p:spPr>
            <a:xfrm>
              <a:off x="2111" y="410"/>
              <a:ext cx="115" cy="680"/>
            </a:xfrm>
            <a:prstGeom prst="rect">
              <a:avLst/>
            </a:prstGeom>
            <a:solidFill>
              <a:srgbClr val="B81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478" y="735"/>
              <a:ext cx="100" cy="35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2" y="410"/>
              <a:ext cx="2003" cy="680"/>
            </a:xfrm>
            <a:prstGeom prst="rect">
              <a:avLst/>
            </a:prstGeom>
            <a:solidFill>
              <a:srgbClr val="F487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312" y="576"/>
              <a:ext cx="120" cy="514"/>
            </a:xfrm>
            <a:prstGeom prst="rect">
              <a:avLst/>
            </a:prstGeom>
            <a:solidFill>
              <a:srgbClr val="BDA8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4637405" y="2578100"/>
            <a:ext cx="2956560" cy="2958465"/>
            <a:chOff x="3434467" y="2612719"/>
            <a:chExt cx="2275068" cy="2276442"/>
          </a:xfrm>
        </p:grpSpPr>
        <p:sp>
          <p:nvSpPr>
            <p:cNvPr id="2" name="Freeform 113"/>
            <p:cNvSpPr/>
            <p:nvPr/>
          </p:nvSpPr>
          <p:spPr bwMode="auto">
            <a:xfrm flipH="1">
              <a:off x="4602190" y="2612720"/>
              <a:ext cx="1105973" cy="1105973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806 w 806"/>
                <a:gd name="T5" fmla="*/ 0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806" y="0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rgbClr val="342D57">
                <a:alpha val="20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" name="Freeform 114"/>
            <p:cNvSpPr/>
            <p:nvPr/>
          </p:nvSpPr>
          <p:spPr bwMode="auto">
            <a:xfrm flipH="1">
              <a:off x="4602190" y="2612720"/>
              <a:ext cx="1105973" cy="1105973"/>
            </a:xfrm>
            <a:custGeom>
              <a:avLst/>
              <a:gdLst>
                <a:gd name="T0" fmla="*/ 806 w 806"/>
                <a:gd name="T1" fmla="*/ 0 h 806"/>
                <a:gd name="T2" fmla="*/ 0 w 806"/>
                <a:gd name="T3" fmla="*/ 806 h 806"/>
                <a:gd name="T4" fmla="*/ 806 w 806"/>
                <a:gd name="T5" fmla="*/ 806 h 806"/>
                <a:gd name="T6" fmla="*/ 806 w 806"/>
                <a:gd name="T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0"/>
                  </a:moveTo>
                  <a:lnTo>
                    <a:pt x="0" y="806"/>
                  </a:lnTo>
                  <a:lnTo>
                    <a:pt x="806" y="806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342D5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4" name="Freeform 115"/>
            <p:cNvSpPr/>
            <p:nvPr/>
          </p:nvSpPr>
          <p:spPr bwMode="auto">
            <a:xfrm flipH="1">
              <a:off x="3434467" y="2612720"/>
              <a:ext cx="1105973" cy="1105973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0 w 806"/>
                <a:gd name="T5" fmla="*/ 806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0" y="806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rgbClr val="342D57">
                <a:alpha val="20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5" name="Freeform 117"/>
            <p:cNvSpPr/>
            <p:nvPr/>
          </p:nvSpPr>
          <p:spPr bwMode="auto">
            <a:xfrm flipH="1">
              <a:off x="3434467" y="3781815"/>
              <a:ext cx="1105973" cy="1107346"/>
            </a:xfrm>
            <a:custGeom>
              <a:avLst/>
              <a:gdLst>
                <a:gd name="T0" fmla="*/ 0 w 806"/>
                <a:gd name="T1" fmla="*/ 807 h 807"/>
                <a:gd name="T2" fmla="*/ 806 w 806"/>
                <a:gd name="T3" fmla="*/ 0 h 807"/>
                <a:gd name="T4" fmla="*/ 0 w 806"/>
                <a:gd name="T5" fmla="*/ 0 h 807"/>
                <a:gd name="T6" fmla="*/ 0 w 806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807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7"/>
                  </a:lnTo>
                  <a:close/>
                </a:path>
              </a:pathLst>
            </a:custGeom>
            <a:solidFill>
              <a:srgbClr val="BDA8D1">
                <a:alpha val="20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10" name="Freeform 119"/>
            <p:cNvSpPr/>
            <p:nvPr/>
          </p:nvSpPr>
          <p:spPr bwMode="auto">
            <a:xfrm flipH="1">
              <a:off x="4602190" y="3783186"/>
              <a:ext cx="1105973" cy="1105973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806 w 806"/>
                <a:gd name="T5" fmla="*/ 806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806" y="806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rgbClr val="BDA8D1">
                <a:alpha val="20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24" name="Freeform 120"/>
            <p:cNvSpPr/>
            <p:nvPr/>
          </p:nvSpPr>
          <p:spPr bwMode="auto">
            <a:xfrm flipH="1">
              <a:off x="4602189" y="3781815"/>
              <a:ext cx="1107346" cy="1107346"/>
            </a:xfrm>
            <a:custGeom>
              <a:avLst/>
              <a:gdLst>
                <a:gd name="T0" fmla="*/ 807 w 807"/>
                <a:gd name="T1" fmla="*/ 807 h 807"/>
                <a:gd name="T2" fmla="*/ 0 w 807"/>
                <a:gd name="T3" fmla="*/ 0 h 807"/>
                <a:gd name="T4" fmla="*/ 807 w 807"/>
                <a:gd name="T5" fmla="*/ 0 h 807"/>
                <a:gd name="T6" fmla="*/ 807 w 807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7" h="807">
                  <a:moveTo>
                    <a:pt x="807" y="807"/>
                  </a:moveTo>
                  <a:lnTo>
                    <a:pt x="0" y="0"/>
                  </a:lnTo>
                  <a:lnTo>
                    <a:pt x="807" y="0"/>
                  </a:lnTo>
                  <a:lnTo>
                    <a:pt x="807" y="807"/>
                  </a:lnTo>
                  <a:close/>
                </a:path>
              </a:pathLst>
            </a:custGeom>
            <a:solidFill>
              <a:srgbClr val="BDA8D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00000">
              <a:off x="3969426" y="3533953"/>
              <a:ext cx="341908" cy="947742"/>
            </a:xfrm>
            <a:prstGeom prst="rect">
              <a:avLst/>
            </a:prstGeom>
          </p:spPr>
        </p:pic>
        <p:sp>
          <p:nvSpPr>
            <p:cNvPr id="26" name="Freeform 118"/>
            <p:cNvSpPr/>
            <p:nvPr/>
          </p:nvSpPr>
          <p:spPr bwMode="auto">
            <a:xfrm flipH="1">
              <a:off x="3434467" y="3781815"/>
              <a:ext cx="1105973" cy="1107346"/>
            </a:xfrm>
            <a:custGeom>
              <a:avLst/>
              <a:gdLst>
                <a:gd name="T0" fmla="*/ 0 w 806"/>
                <a:gd name="T1" fmla="*/ 0 h 807"/>
                <a:gd name="T2" fmla="*/ 806 w 806"/>
                <a:gd name="T3" fmla="*/ 807 h 807"/>
                <a:gd name="T4" fmla="*/ 0 w 806"/>
                <a:gd name="T5" fmla="*/ 807 h 807"/>
                <a:gd name="T6" fmla="*/ 0 w 806"/>
                <a:gd name="T7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0"/>
                  </a:moveTo>
                  <a:lnTo>
                    <a:pt x="806" y="807"/>
                  </a:lnTo>
                  <a:lnTo>
                    <a:pt x="0" y="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4C8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 flipV="1">
              <a:off x="3935834" y="3101891"/>
              <a:ext cx="388116" cy="947741"/>
            </a:xfrm>
            <a:prstGeom prst="rect">
              <a:avLst/>
            </a:prstGeom>
          </p:spPr>
        </p:pic>
        <p:sp>
          <p:nvSpPr>
            <p:cNvPr id="28" name="Freeform 116"/>
            <p:cNvSpPr/>
            <p:nvPr/>
          </p:nvSpPr>
          <p:spPr bwMode="auto">
            <a:xfrm flipH="1">
              <a:off x="3434467" y="2612719"/>
              <a:ext cx="1105973" cy="1105973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0 w 806"/>
                <a:gd name="T5" fmla="*/ 0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rgbClr val="BDA8D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29" name="Freeform 36"/>
            <p:cNvSpPr/>
            <p:nvPr/>
          </p:nvSpPr>
          <p:spPr bwMode="auto">
            <a:xfrm flipH="1">
              <a:off x="4356439" y="2772190"/>
              <a:ext cx="184001" cy="574669"/>
            </a:xfrm>
            <a:custGeom>
              <a:avLst/>
              <a:gdLst>
                <a:gd name="T0" fmla="*/ 0 w 138"/>
                <a:gd name="T1" fmla="*/ 0 h 431"/>
                <a:gd name="T2" fmla="*/ 0 w 138"/>
                <a:gd name="T3" fmla="*/ 85 h 431"/>
                <a:gd name="T4" fmla="*/ 0 w 138"/>
                <a:gd name="T5" fmla="*/ 85 h 431"/>
                <a:gd name="T6" fmla="*/ 15 w 138"/>
                <a:gd name="T7" fmla="*/ 96 h 431"/>
                <a:gd name="T8" fmla="*/ 27 w 138"/>
                <a:gd name="T9" fmla="*/ 110 h 431"/>
                <a:gd name="T10" fmla="*/ 38 w 138"/>
                <a:gd name="T11" fmla="*/ 124 h 431"/>
                <a:gd name="T12" fmla="*/ 47 w 138"/>
                <a:gd name="T13" fmla="*/ 141 h 431"/>
                <a:gd name="T14" fmla="*/ 56 w 138"/>
                <a:gd name="T15" fmla="*/ 158 h 431"/>
                <a:gd name="T16" fmla="*/ 61 w 138"/>
                <a:gd name="T17" fmla="*/ 177 h 431"/>
                <a:gd name="T18" fmla="*/ 64 w 138"/>
                <a:gd name="T19" fmla="*/ 195 h 431"/>
                <a:gd name="T20" fmla="*/ 65 w 138"/>
                <a:gd name="T21" fmla="*/ 215 h 431"/>
                <a:gd name="T22" fmla="*/ 65 w 138"/>
                <a:gd name="T23" fmla="*/ 215 h 431"/>
                <a:gd name="T24" fmla="*/ 64 w 138"/>
                <a:gd name="T25" fmla="*/ 235 h 431"/>
                <a:gd name="T26" fmla="*/ 61 w 138"/>
                <a:gd name="T27" fmla="*/ 254 h 431"/>
                <a:gd name="T28" fmla="*/ 56 w 138"/>
                <a:gd name="T29" fmla="*/ 272 h 431"/>
                <a:gd name="T30" fmla="*/ 47 w 138"/>
                <a:gd name="T31" fmla="*/ 290 h 431"/>
                <a:gd name="T32" fmla="*/ 38 w 138"/>
                <a:gd name="T33" fmla="*/ 305 h 431"/>
                <a:gd name="T34" fmla="*/ 27 w 138"/>
                <a:gd name="T35" fmla="*/ 321 h 431"/>
                <a:gd name="T36" fmla="*/ 15 w 138"/>
                <a:gd name="T37" fmla="*/ 333 h 431"/>
                <a:gd name="T38" fmla="*/ 0 w 138"/>
                <a:gd name="T39" fmla="*/ 346 h 431"/>
                <a:gd name="T40" fmla="*/ 0 w 138"/>
                <a:gd name="T41" fmla="*/ 431 h 431"/>
                <a:gd name="T42" fmla="*/ 0 w 138"/>
                <a:gd name="T43" fmla="*/ 431 h 431"/>
                <a:gd name="T44" fmla="*/ 15 w 138"/>
                <a:gd name="T45" fmla="*/ 423 h 431"/>
                <a:gd name="T46" fmla="*/ 30 w 138"/>
                <a:gd name="T47" fmla="*/ 414 h 431"/>
                <a:gd name="T48" fmla="*/ 43 w 138"/>
                <a:gd name="T49" fmla="*/ 405 h 431"/>
                <a:gd name="T50" fmla="*/ 57 w 138"/>
                <a:gd name="T51" fmla="*/ 394 h 431"/>
                <a:gd name="T52" fmla="*/ 68 w 138"/>
                <a:gd name="T53" fmla="*/ 384 h 431"/>
                <a:gd name="T54" fmla="*/ 80 w 138"/>
                <a:gd name="T55" fmla="*/ 371 h 431"/>
                <a:gd name="T56" fmla="*/ 90 w 138"/>
                <a:gd name="T57" fmla="*/ 359 h 431"/>
                <a:gd name="T58" fmla="*/ 100 w 138"/>
                <a:gd name="T59" fmla="*/ 345 h 431"/>
                <a:gd name="T60" fmla="*/ 109 w 138"/>
                <a:gd name="T61" fmla="*/ 330 h 431"/>
                <a:gd name="T62" fmla="*/ 116 w 138"/>
                <a:gd name="T63" fmla="*/ 316 h 431"/>
                <a:gd name="T64" fmla="*/ 123 w 138"/>
                <a:gd name="T65" fmla="*/ 300 h 431"/>
                <a:gd name="T66" fmla="*/ 128 w 138"/>
                <a:gd name="T67" fmla="*/ 283 h 431"/>
                <a:gd name="T68" fmla="*/ 133 w 138"/>
                <a:gd name="T69" fmla="*/ 268 h 431"/>
                <a:gd name="T70" fmla="*/ 136 w 138"/>
                <a:gd name="T71" fmla="*/ 250 h 431"/>
                <a:gd name="T72" fmla="*/ 138 w 138"/>
                <a:gd name="T73" fmla="*/ 233 h 431"/>
                <a:gd name="T74" fmla="*/ 138 w 138"/>
                <a:gd name="T75" fmla="*/ 215 h 431"/>
                <a:gd name="T76" fmla="*/ 138 w 138"/>
                <a:gd name="T77" fmla="*/ 215 h 431"/>
                <a:gd name="T78" fmla="*/ 138 w 138"/>
                <a:gd name="T79" fmla="*/ 198 h 431"/>
                <a:gd name="T80" fmla="*/ 136 w 138"/>
                <a:gd name="T81" fmla="*/ 180 h 431"/>
                <a:gd name="T82" fmla="*/ 133 w 138"/>
                <a:gd name="T83" fmla="*/ 163 h 431"/>
                <a:gd name="T84" fmla="*/ 128 w 138"/>
                <a:gd name="T85" fmla="*/ 146 h 431"/>
                <a:gd name="T86" fmla="*/ 123 w 138"/>
                <a:gd name="T87" fmla="*/ 131 h 431"/>
                <a:gd name="T88" fmla="*/ 116 w 138"/>
                <a:gd name="T89" fmla="*/ 115 h 431"/>
                <a:gd name="T90" fmla="*/ 109 w 138"/>
                <a:gd name="T91" fmla="*/ 100 h 431"/>
                <a:gd name="T92" fmla="*/ 100 w 138"/>
                <a:gd name="T93" fmla="*/ 86 h 431"/>
                <a:gd name="T94" fmla="*/ 90 w 138"/>
                <a:gd name="T95" fmla="*/ 72 h 431"/>
                <a:gd name="T96" fmla="*/ 80 w 138"/>
                <a:gd name="T97" fmla="*/ 60 h 431"/>
                <a:gd name="T98" fmla="*/ 68 w 138"/>
                <a:gd name="T99" fmla="*/ 47 h 431"/>
                <a:gd name="T100" fmla="*/ 57 w 138"/>
                <a:gd name="T101" fmla="*/ 36 h 431"/>
                <a:gd name="T102" fmla="*/ 43 w 138"/>
                <a:gd name="T103" fmla="*/ 25 h 431"/>
                <a:gd name="T104" fmla="*/ 30 w 138"/>
                <a:gd name="T105" fmla="*/ 16 h 431"/>
                <a:gd name="T106" fmla="*/ 15 w 138"/>
                <a:gd name="T107" fmla="*/ 7 h 431"/>
                <a:gd name="T108" fmla="*/ 0 w 138"/>
                <a:gd name="T10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8" h="431">
                  <a:moveTo>
                    <a:pt x="0" y="0"/>
                  </a:moveTo>
                  <a:lnTo>
                    <a:pt x="0" y="85"/>
                  </a:lnTo>
                  <a:lnTo>
                    <a:pt x="0" y="85"/>
                  </a:lnTo>
                  <a:lnTo>
                    <a:pt x="15" y="96"/>
                  </a:lnTo>
                  <a:lnTo>
                    <a:pt x="27" y="110"/>
                  </a:lnTo>
                  <a:lnTo>
                    <a:pt x="38" y="124"/>
                  </a:lnTo>
                  <a:lnTo>
                    <a:pt x="47" y="141"/>
                  </a:lnTo>
                  <a:lnTo>
                    <a:pt x="56" y="158"/>
                  </a:lnTo>
                  <a:lnTo>
                    <a:pt x="61" y="177"/>
                  </a:lnTo>
                  <a:lnTo>
                    <a:pt x="64" y="195"/>
                  </a:lnTo>
                  <a:lnTo>
                    <a:pt x="65" y="215"/>
                  </a:lnTo>
                  <a:lnTo>
                    <a:pt x="65" y="215"/>
                  </a:lnTo>
                  <a:lnTo>
                    <a:pt x="64" y="235"/>
                  </a:lnTo>
                  <a:lnTo>
                    <a:pt x="61" y="254"/>
                  </a:lnTo>
                  <a:lnTo>
                    <a:pt x="56" y="272"/>
                  </a:lnTo>
                  <a:lnTo>
                    <a:pt x="47" y="290"/>
                  </a:lnTo>
                  <a:lnTo>
                    <a:pt x="38" y="305"/>
                  </a:lnTo>
                  <a:lnTo>
                    <a:pt x="27" y="321"/>
                  </a:lnTo>
                  <a:lnTo>
                    <a:pt x="15" y="333"/>
                  </a:lnTo>
                  <a:lnTo>
                    <a:pt x="0" y="346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15" y="423"/>
                  </a:lnTo>
                  <a:lnTo>
                    <a:pt x="30" y="414"/>
                  </a:lnTo>
                  <a:lnTo>
                    <a:pt x="43" y="405"/>
                  </a:lnTo>
                  <a:lnTo>
                    <a:pt x="57" y="394"/>
                  </a:lnTo>
                  <a:lnTo>
                    <a:pt x="68" y="384"/>
                  </a:lnTo>
                  <a:lnTo>
                    <a:pt x="80" y="371"/>
                  </a:lnTo>
                  <a:lnTo>
                    <a:pt x="90" y="359"/>
                  </a:lnTo>
                  <a:lnTo>
                    <a:pt x="100" y="345"/>
                  </a:lnTo>
                  <a:lnTo>
                    <a:pt x="109" y="330"/>
                  </a:lnTo>
                  <a:lnTo>
                    <a:pt x="116" y="316"/>
                  </a:lnTo>
                  <a:lnTo>
                    <a:pt x="123" y="300"/>
                  </a:lnTo>
                  <a:lnTo>
                    <a:pt x="128" y="283"/>
                  </a:lnTo>
                  <a:lnTo>
                    <a:pt x="133" y="268"/>
                  </a:lnTo>
                  <a:lnTo>
                    <a:pt x="136" y="250"/>
                  </a:lnTo>
                  <a:lnTo>
                    <a:pt x="138" y="233"/>
                  </a:lnTo>
                  <a:lnTo>
                    <a:pt x="138" y="215"/>
                  </a:lnTo>
                  <a:lnTo>
                    <a:pt x="138" y="215"/>
                  </a:lnTo>
                  <a:lnTo>
                    <a:pt x="138" y="198"/>
                  </a:lnTo>
                  <a:lnTo>
                    <a:pt x="136" y="180"/>
                  </a:lnTo>
                  <a:lnTo>
                    <a:pt x="133" y="163"/>
                  </a:lnTo>
                  <a:lnTo>
                    <a:pt x="128" y="146"/>
                  </a:lnTo>
                  <a:lnTo>
                    <a:pt x="123" y="131"/>
                  </a:lnTo>
                  <a:lnTo>
                    <a:pt x="116" y="115"/>
                  </a:lnTo>
                  <a:lnTo>
                    <a:pt x="109" y="100"/>
                  </a:lnTo>
                  <a:lnTo>
                    <a:pt x="100" y="86"/>
                  </a:lnTo>
                  <a:lnTo>
                    <a:pt x="90" y="72"/>
                  </a:lnTo>
                  <a:lnTo>
                    <a:pt x="80" y="60"/>
                  </a:lnTo>
                  <a:lnTo>
                    <a:pt x="68" y="47"/>
                  </a:lnTo>
                  <a:lnTo>
                    <a:pt x="57" y="36"/>
                  </a:lnTo>
                  <a:lnTo>
                    <a:pt x="43" y="25"/>
                  </a:lnTo>
                  <a:lnTo>
                    <a:pt x="30" y="16"/>
                  </a:lnTo>
                  <a:lnTo>
                    <a:pt x="1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0" name="Freeform 38"/>
            <p:cNvSpPr/>
            <p:nvPr/>
          </p:nvSpPr>
          <p:spPr bwMode="auto">
            <a:xfrm flipH="1">
              <a:off x="4609724" y="2746062"/>
              <a:ext cx="504002" cy="734669"/>
            </a:xfrm>
            <a:custGeom>
              <a:avLst/>
              <a:gdLst>
                <a:gd name="T0" fmla="*/ 326 w 378"/>
                <a:gd name="T1" fmla="*/ 0 h 551"/>
                <a:gd name="T2" fmla="*/ 286 w 378"/>
                <a:gd name="T3" fmla="*/ 3 h 551"/>
                <a:gd name="T4" fmla="*/ 93 w 378"/>
                <a:gd name="T5" fmla="*/ 198 h 551"/>
                <a:gd name="T6" fmla="*/ 89 w 378"/>
                <a:gd name="T7" fmla="*/ 237 h 551"/>
                <a:gd name="T8" fmla="*/ 90 w 378"/>
                <a:gd name="T9" fmla="*/ 253 h 551"/>
                <a:gd name="T10" fmla="*/ 94 w 378"/>
                <a:gd name="T11" fmla="*/ 283 h 551"/>
                <a:gd name="T12" fmla="*/ 101 w 378"/>
                <a:gd name="T13" fmla="*/ 313 h 551"/>
                <a:gd name="T14" fmla="*/ 113 w 378"/>
                <a:gd name="T15" fmla="*/ 340 h 551"/>
                <a:gd name="T16" fmla="*/ 15 w 378"/>
                <a:gd name="T17" fmla="*/ 458 h 551"/>
                <a:gd name="T18" fmla="*/ 9 w 378"/>
                <a:gd name="T19" fmla="*/ 466 h 551"/>
                <a:gd name="T20" fmla="*/ 1 w 378"/>
                <a:gd name="T21" fmla="*/ 486 h 551"/>
                <a:gd name="T22" fmla="*/ 1 w 378"/>
                <a:gd name="T23" fmla="*/ 507 h 551"/>
                <a:gd name="T24" fmla="*/ 9 w 378"/>
                <a:gd name="T25" fmla="*/ 526 h 551"/>
                <a:gd name="T26" fmla="*/ 15 w 378"/>
                <a:gd name="T27" fmla="*/ 535 h 551"/>
                <a:gd name="T28" fmla="*/ 34 w 378"/>
                <a:gd name="T29" fmla="*/ 547 h 551"/>
                <a:gd name="T30" fmla="*/ 54 w 378"/>
                <a:gd name="T31" fmla="*/ 551 h 551"/>
                <a:gd name="T32" fmla="*/ 65 w 378"/>
                <a:gd name="T33" fmla="*/ 550 h 551"/>
                <a:gd name="T34" fmla="*/ 84 w 378"/>
                <a:gd name="T35" fmla="*/ 542 h 551"/>
                <a:gd name="T36" fmla="*/ 194 w 378"/>
                <a:gd name="T37" fmla="*/ 434 h 551"/>
                <a:gd name="T38" fmla="*/ 209 w 378"/>
                <a:gd name="T39" fmla="*/ 443 h 551"/>
                <a:gd name="T40" fmla="*/ 239 w 378"/>
                <a:gd name="T41" fmla="*/ 458 h 551"/>
                <a:gd name="T42" fmla="*/ 273 w 378"/>
                <a:gd name="T43" fmla="*/ 468 h 551"/>
                <a:gd name="T44" fmla="*/ 308 w 378"/>
                <a:gd name="T45" fmla="*/ 474 h 551"/>
                <a:gd name="T46" fmla="*/ 326 w 378"/>
                <a:gd name="T47" fmla="*/ 475 h 551"/>
                <a:gd name="T48" fmla="*/ 353 w 378"/>
                <a:gd name="T49" fmla="*/ 473 h 551"/>
                <a:gd name="T50" fmla="*/ 378 w 378"/>
                <a:gd name="T51" fmla="*/ 468 h 551"/>
                <a:gd name="T52" fmla="*/ 378 w 378"/>
                <a:gd name="T53" fmla="*/ 393 h 551"/>
                <a:gd name="T54" fmla="*/ 353 w 378"/>
                <a:gd name="T55" fmla="*/ 399 h 551"/>
                <a:gd name="T56" fmla="*/ 326 w 378"/>
                <a:gd name="T57" fmla="*/ 401 h 551"/>
                <a:gd name="T58" fmla="*/ 309 w 378"/>
                <a:gd name="T59" fmla="*/ 400 h 551"/>
                <a:gd name="T60" fmla="*/ 278 w 378"/>
                <a:gd name="T61" fmla="*/ 394 h 551"/>
                <a:gd name="T62" fmla="*/ 249 w 378"/>
                <a:gd name="T63" fmla="*/ 382 h 551"/>
                <a:gd name="T64" fmla="*/ 221 w 378"/>
                <a:gd name="T65" fmla="*/ 364 h 551"/>
                <a:gd name="T66" fmla="*/ 199 w 378"/>
                <a:gd name="T67" fmla="*/ 342 h 551"/>
                <a:gd name="T68" fmla="*/ 182 w 378"/>
                <a:gd name="T69" fmla="*/ 316 h 551"/>
                <a:gd name="T70" fmla="*/ 169 w 378"/>
                <a:gd name="T71" fmla="*/ 285 h 551"/>
                <a:gd name="T72" fmla="*/ 163 w 378"/>
                <a:gd name="T73" fmla="*/ 254 h 551"/>
                <a:gd name="T74" fmla="*/ 162 w 378"/>
                <a:gd name="T75" fmla="*/ 237 h 551"/>
                <a:gd name="T76" fmla="*/ 165 w 378"/>
                <a:gd name="T77" fmla="*/ 204 h 551"/>
                <a:gd name="T78" fmla="*/ 175 w 378"/>
                <a:gd name="T79" fmla="*/ 174 h 551"/>
                <a:gd name="T80" fmla="*/ 190 w 378"/>
                <a:gd name="T81" fmla="*/ 145 h 551"/>
                <a:gd name="T82" fmla="*/ 210 w 378"/>
                <a:gd name="T83" fmla="*/ 121 h 551"/>
                <a:gd name="T84" fmla="*/ 235 w 378"/>
                <a:gd name="T85" fmla="*/ 101 h 551"/>
                <a:gd name="T86" fmla="*/ 262 w 378"/>
                <a:gd name="T87" fmla="*/ 86 h 551"/>
                <a:gd name="T88" fmla="*/ 294 w 378"/>
                <a:gd name="T89" fmla="*/ 76 h 551"/>
                <a:gd name="T90" fmla="*/ 326 w 378"/>
                <a:gd name="T91" fmla="*/ 73 h 551"/>
                <a:gd name="T92" fmla="*/ 340 w 378"/>
                <a:gd name="T93" fmla="*/ 73 h 551"/>
                <a:gd name="T94" fmla="*/ 366 w 378"/>
                <a:gd name="T95" fmla="*/ 77 h 551"/>
                <a:gd name="T96" fmla="*/ 378 w 378"/>
                <a:gd name="T97" fmla="*/ 5 h 551"/>
                <a:gd name="T98" fmla="*/ 366 w 378"/>
                <a:gd name="T99" fmla="*/ 3 h 551"/>
                <a:gd name="T100" fmla="*/ 340 w 378"/>
                <a:gd name="T101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8" h="551">
                  <a:moveTo>
                    <a:pt x="326" y="0"/>
                  </a:moveTo>
                  <a:lnTo>
                    <a:pt x="326" y="0"/>
                  </a:lnTo>
                  <a:lnTo>
                    <a:pt x="306" y="1"/>
                  </a:lnTo>
                  <a:lnTo>
                    <a:pt x="286" y="3"/>
                  </a:lnTo>
                  <a:lnTo>
                    <a:pt x="93" y="198"/>
                  </a:lnTo>
                  <a:lnTo>
                    <a:pt x="93" y="198"/>
                  </a:lnTo>
                  <a:lnTo>
                    <a:pt x="90" y="216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90" y="253"/>
                  </a:lnTo>
                  <a:lnTo>
                    <a:pt x="91" y="269"/>
                  </a:lnTo>
                  <a:lnTo>
                    <a:pt x="94" y="283"/>
                  </a:lnTo>
                  <a:lnTo>
                    <a:pt x="97" y="298"/>
                  </a:lnTo>
                  <a:lnTo>
                    <a:pt x="101" y="313"/>
                  </a:lnTo>
                  <a:lnTo>
                    <a:pt x="106" y="326"/>
                  </a:lnTo>
                  <a:lnTo>
                    <a:pt x="113" y="340"/>
                  </a:lnTo>
                  <a:lnTo>
                    <a:pt x="120" y="353"/>
                  </a:lnTo>
                  <a:lnTo>
                    <a:pt x="15" y="458"/>
                  </a:lnTo>
                  <a:lnTo>
                    <a:pt x="15" y="458"/>
                  </a:lnTo>
                  <a:lnTo>
                    <a:pt x="9" y="466"/>
                  </a:lnTo>
                  <a:lnTo>
                    <a:pt x="4" y="476"/>
                  </a:lnTo>
                  <a:lnTo>
                    <a:pt x="1" y="486"/>
                  </a:lnTo>
                  <a:lnTo>
                    <a:pt x="0" y="497"/>
                  </a:lnTo>
                  <a:lnTo>
                    <a:pt x="1" y="507"/>
                  </a:lnTo>
                  <a:lnTo>
                    <a:pt x="4" y="516"/>
                  </a:lnTo>
                  <a:lnTo>
                    <a:pt x="9" y="526"/>
                  </a:lnTo>
                  <a:lnTo>
                    <a:pt x="15" y="535"/>
                  </a:lnTo>
                  <a:lnTo>
                    <a:pt x="15" y="535"/>
                  </a:lnTo>
                  <a:lnTo>
                    <a:pt x="24" y="542"/>
                  </a:lnTo>
                  <a:lnTo>
                    <a:pt x="34" y="547"/>
                  </a:lnTo>
                  <a:lnTo>
                    <a:pt x="44" y="550"/>
                  </a:lnTo>
                  <a:lnTo>
                    <a:pt x="54" y="551"/>
                  </a:lnTo>
                  <a:lnTo>
                    <a:pt x="54" y="551"/>
                  </a:lnTo>
                  <a:lnTo>
                    <a:pt x="65" y="550"/>
                  </a:lnTo>
                  <a:lnTo>
                    <a:pt x="75" y="547"/>
                  </a:lnTo>
                  <a:lnTo>
                    <a:pt x="84" y="542"/>
                  </a:lnTo>
                  <a:lnTo>
                    <a:pt x="93" y="535"/>
                  </a:lnTo>
                  <a:lnTo>
                    <a:pt x="194" y="434"/>
                  </a:lnTo>
                  <a:lnTo>
                    <a:pt x="194" y="434"/>
                  </a:lnTo>
                  <a:lnTo>
                    <a:pt x="209" y="443"/>
                  </a:lnTo>
                  <a:lnTo>
                    <a:pt x="224" y="451"/>
                  </a:lnTo>
                  <a:lnTo>
                    <a:pt x="239" y="458"/>
                  </a:lnTo>
                  <a:lnTo>
                    <a:pt x="256" y="463"/>
                  </a:lnTo>
                  <a:lnTo>
                    <a:pt x="273" y="468"/>
                  </a:lnTo>
                  <a:lnTo>
                    <a:pt x="290" y="472"/>
                  </a:lnTo>
                  <a:lnTo>
                    <a:pt x="308" y="474"/>
                  </a:lnTo>
                  <a:lnTo>
                    <a:pt x="326" y="475"/>
                  </a:lnTo>
                  <a:lnTo>
                    <a:pt x="326" y="475"/>
                  </a:lnTo>
                  <a:lnTo>
                    <a:pt x="340" y="474"/>
                  </a:lnTo>
                  <a:lnTo>
                    <a:pt x="353" y="473"/>
                  </a:lnTo>
                  <a:lnTo>
                    <a:pt x="366" y="470"/>
                  </a:lnTo>
                  <a:lnTo>
                    <a:pt x="378" y="468"/>
                  </a:lnTo>
                  <a:lnTo>
                    <a:pt x="378" y="393"/>
                  </a:lnTo>
                  <a:lnTo>
                    <a:pt x="378" y="393"/>
                  </a:lnTo>
                  <a:lnTo>
                    <a:pt x="366" y="396"/>
                  </a:lnTo>
                  <a:lnTo>
                    <a:pt x="353" y="399"/>
                  </a:lnTo>
                  <a:lnTo>
                    <a:pt x="340" y="400"/>
                  </a:lnTo>
                  <a:lnTo>
                    <a:pt x="326" y="401"/>
                  </a:lnTo>
                  <a:lnTo>
                    <a:pt x="326" y="401"/>
                  </a:lnTo>
                  <a:lnTo>
                    <a:pt x="309" y="400"/>
                  </a:lnTo>
                  <a:lnTo>
                    <a:pt x="294" y="398"/>
                  </a:lnTo>
                  <a:lnTo>
                    <a:pt x="278" y="394"/>
                  </a:lnTo>
                  <a:lnTo>
                    <a:pt x="262" y="388"/>
                  </a:lnTo>
                  <a:lnTo>
                    <a:pt x="249" y="382"/>
                  </a:lnTo>
                  <a:lnTo>
                    <a:pt x="235" y="373"/>
                  </a:lnTo>
                  <a:lnTo>
                    <a:pt x="221" y="364"/>
                  </a:lnTo>
                  <a:lnTo>
                    <a:pt x="210" y="353"/>
                  </a:lnTo>
                  <a:lnTo>
                    <a:pt x="199" y="342"/>
                  </a:lnTo>
                  <a:lnTo>
                    <a:pt x="190" y="329"/>
                  </a:lnTo>
                  <a:lnTo>
                    <a:pt x="182" y="316"/>
                  </a:lnTo>
                  <a:lnTo>
                    <a:pt x="175" y="301"/>
                  </a:lnTo>
                  <a:lnTo>
                    <a:pt x="169" y="285"/>
                  </a:lnTo>
                  <a:lnTo>
                    <a:pt x="165" y="270"/>
                  </a:lnTo>
                  <a:lnTo>
                    <a:pt x="163" y="254"/>
                  </a:lnTo>
                  <a:lnTo>
                    <a:pt x="162" y="237"/>
                  </a:lnTo>
                  <a:lnTo>
                    <a:pt x="162" y="237"/>
                  </a:lnTo>
                  <a:lnTo>
                    <a:pt x="163" y="221"/>
                  </a:lnTo>
                  <a:lnTo>
                    <a:pt x="165" y="204"/>
                  </a:lnTo>
                  <a:lnTo>
                    <a:pt x="169" y="188"/>
                  </a:lnTo>
                  <a:lnTo>
                    <a:pt x="175" y="174"/>
                  </a:lnTo>
                  <a:lnTo>
                    <a:pt x="182" y="159"/>
                  </a:lnTo>
                  <a:lnTo>
                    <a:pt x="190" y="145"/>
                  </a:lnTo>
                  <a:lnTo>
                    <a:pt x="199" y="133"/>
                  </a:lnTo>
                  <a:lnTo>
                    <a:pt x="210" y="121"/>
                  </a:lnTo>
                  <a:lnTo>
                    <a:pt x="221" y="111"/>
                  </a:lnTo>
                  <a:lnTo>
                    <a:pt x="235" y="101"/>
                  </a:lnTo>
                  <a:lnTo>
                    <a:pt x="249" y="93"/>
                  </a:lnTo>
                  <a:lnTo>
                    <a:pt x="262" y="86"/>
                  </a:lnTo>
                  <a:lnTo>
                    <a:pt x="278" y="81"/>
                  </a:lnTo>
                  <a:lnTo>
                    <a:pt x="294" y="76"/>
                  </a:lnTo>
                  <a:lnTo>
                    <a:pt x="309" y="74"/>
                  </a:lnTo>
                  <a:lnTo>
                    <a:pt x="326" y="73"/>
                  </a:lnTo>
                  <a:lnTo>
                    <a:pt x="326" y="73"/>
                  </a:lnTo>
                  <a:lnTo>
                    <a:pt x="340" y="73"/>
                  </a:lnTo>
                  <a:lnTo>
                    <a:pt x="353" y="75"/>
                  </a:lnTo>
                  <a:lnTo>
                    <a:pt x="366" y="77"/>
                  </a:lnTo>
                  <a:lnTo>
                    <a:pt x="378" y="82"/>
                  </a:lnTo>
                  <a:lnTo>
                    <a:pt x="378" y="5"/>
                  </a:lnTo>
                  <a:lnTo>
                    <a:pt x="378" y="5"/>
                  </a:lnTo>
                  <a:lnTo>
                    <a:pt x="366" y="3"/>
                  </a:lnTo>
                  <a:lnTo>
                    <a:pt x="353" y="1"/>
                  </a:lnTo>
                  <a:lnTo>
                    <a:pt x="340" y="0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1" name="Freeform 46"/>
            <p:cNvSpPr/>
            <p:nvPr/>
          </p:nvSpPr>
          <p:spPr bwMode="auto">
            <a:xfrm flipH="1">
              <a:off x="4603475" y="4462181"/>
              <a:ext cx="211507" cy="343223"/>
            </a:xfrm>
            <a:custGeom>
              <a:avLst/>
              <a:gdLst>
                <a:gd name="T0" fmla="*/ 167 w 167"/>
                <a:gd name="T1" fmla="*/ 0 h 271"/>
                <a:gd name="T2" fmla="*/ 0 w 167"/>
                <a:gd name="T3" fmla="*/ 167 h 271"/>
                <a:gd name="T4" fmla="*/ 103 w 167"/>
                <a:gd name="T5" fmla="*/ 271 h 271"/>
                <a:gd name="T6" fmla="*/ 137 w 167"/>
                <a:gd name="T7" fmla="*/ 259 h 271"/>
                <a:gd name="T8" fmla="*/ 137 w 167"/>
                <a:gd name="T9" fmla="*/ 201 h 271"/>
                <a:gd name="T10" fmla="*/ 167 w 167"/>
                <a:gd name="T11" fmla="*/ 173 h 271"/>
                <a:gd name="T12" fmla="*/ 167 w 167"/>
                <a:gd name="T1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271">
                  <a:moveTo>
                    <a:pt x="167" y="0"/>
                  </a:moveTo>
                  <a:lnTo>
                    <a:pt x="0" y="167"/>
                  </a:lnTo>
                  <a:lnTo>
                    <a:pt x="103" y="271"/>
                  </a:lnTo>
                  <a:lnTo>
                    <a:pt x="137" y="259"/>
                  </a:lnTo>
                  <a:lnTo>
                    <a:pt x="137" y="201"/>
                  </a:lnTo>
                  <a:lnTo>
                    <a:pt x="167" y="173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2" name="Freeform 43"/>
            <p:cNvSpPr>
              <a:spLocks noEditPoints="1"/>
            </p:cNvSpPr>
            <p:nvPr/>
          </p:nvSpPr>
          <p:spPr bwMode="auto">
            <a:xfrm flipH="1">
              <a:off x="4222547" y="4166947"/>
              <a:ext cx="317893" cy="502803"/>
            </a:xfrm>
            <a:custGeom>
              <a:avLst/>
              <a:gdLst>
                <a:gd name="T0" fmla="*/ 134 w 251"/>
                <a:gd name="T1" fmla="*/ 142 h 397"/>
                <a:gd name="T2" fmla="*/ 124 w 251"/>
                <a:gd name="T3" fmla="*/ 141 h 397"/>
                <a:gd name="T4" fmla="*/ 116 w 251"/>
                <a:gd name="T5" fmla="*/ 135 h 397"/>
                <a:gd name="T6" fmla="*/ 113 w 251"/>
                <a:gd name="T7" fmla="*/ 131 h 397"/>
                <a:gd name="T8" fmla="*/ 109 w 251"/>
                <a:gd name="T9" fmla="*/ 121 h 397"/>
                <a:gd name="T10" fmla="*/ 109 w 251"/>
                <a:gd name="T11" fmla="*/ 112 h 397"/>
                <a:gd name="T12" fmla="*/ 113 w 251"/>
                <a:gd name="T13" fmla="*/ 102 h 397"/>
                <a:gd name="T14" fmla="*/ 116 w 251"/>
                <a:gd name="T15" fmla="*/ 98 h 397"/>
                <a:gd name="T16" fmla="*/ 124 w 251"/>
                <a:gd name="T17" fmla="*/ 92 h 397"/>
                <a:gd name="T18" fmla="*/ 134 w 251"/>
                <a:gd name="T19" fmla="*/ 91 h 397"/>
                <a:gd name="T20" fmla="*/ 139 w 251"/>
                <a:gd name="T21" fmla="*/ 91 h 397"/>
                <a:gd name="T22" fmla="*/ 148 w 251"/>
                <a:gd name="T23" fmla="*/ 95 h 397"/>
                <a:gd name="T24" fmla="*/ 153 w 251"/>
                <a:gd name="T25" fmla="*/ 98 h 397"/>
                <a:gd name="T26" fmla="*/ 159 w 251"/>
                <a:gd name="T27" fmla="*/ 107 h 397"/>
                <a:gd name="T28" fmla="*/ 160 w 251"/>
                <a:gd name="T29" fmla="*/ 117 h 397"/>
                <a:gd name="T30" fmla="*/ 159 w 251"/>
                <a:gd name="T31" fmla="*/ 127 h 397"/>
                <a:gd name="T32" fmla="*/ 153 w 251"/>
                <a:gd name="T33" fmla="*/ 135 h 397"/>
                <a:gd name="T34" fmla="*/ 148 w 251"/>
                <a:gd name="T35" fmla="*/ 138 h 397"/>
                <a:gd name="T36" fmla="*/ 139 w 251"/>
                <a:gd name="T37" fmla="*/ 142 h 397"/>
                <a:gd name="T38" fmla="*/ 105 w 251"/>
                <a:gd name="T39" fmla="*/ 0 h 397"/>
                <a:gd name="T40" fmla="*/ 91 w 251"/>
                <a:gd name="T41" fmla="*/ 1 h 397"/>
                <a:gd name="T42" fmla="*/ 64 w 251"/>
                <a:gd name="T43" fmla="*/ 6 h 397"/>
                <a:gd name="T44" fmla="*/ 38 w 251"/>
                <a:gd name="T45" fmla="*/ 17 h 397"/>
                <a:gd name="T46" fmla="*/ 13 w 251"/>
                <a:gd name="T47" fmla="*/ 33 h 397"/>
                <a:gd name="T48" fmla="*/ 2 w 251"/>
                <a:gd name="T49" fmla="*/ 43 h 397"/>
                <a:gd name="T50" fmla="*/ 0 w 251"/>
                <a:gd name="T51" fmla="*/ 397 h 397"/>
                <a:gd name="T52" fmla="*/ 17 w 251"/>
                <a:gd name="T53" fmla="*/ 322 h 397"/>
                <a:gd name="T54" fmla="*/ 56 w 251"/>
                <a:gd name="T55" fmla="*/ 282 h 397"/>
                <a:gd name="T56" fmla="*/ 80 w 251"/>
                <a:gd name="T57" fmla="*/ 289 h 397"/>
                <a:gd name="T58" fmla="*/ 106 w 251"/>
                <a:gd name="T59" fmla="*/ 291 h 397"/>
                <a:gd name="T60" fmla="*/ 119 w 251"/>
                <a:gd name="T61" fmla="*/ 291 h 397"/>
                <a:gd name="T62" fmla="*/ 146 w 251"/>
                <a:gd name="T63" fmla="*/ 285 h 397"/>
                <a:gd name="T64" fmla="*/ 172 w 251"/>
                <a:gd name="T65" fmla="*/ 275 h 397"/>
                <a:gd name="T66" fmla="*/ 197 w 251"/>
                <a:gd name="T67" fmla="*/ 259 h 397"/>
                <a:gd name="T68" fmla="*/ 208 w 251"/>
                <a:gd name="T69" fmla="*/ 249 h 397"/>
                <a:gd name="T70" fmla="*/ 227 w 251"/>
                <a:gd name="T71" fmla="*/ 226 h 397"/>
                <a:gd name="T72" fmla="*/ 239 w 251"/>
                <a:gd name="T73" fmla="*/ 201 h 397"/>
                <a:gd name="T74" fmla="*/ 248 w 251"/>
                <a:gd name="T75" fmla="*/ 174 h 397"/>
                <a:gd name="T76" fmla="*/ 251 w 251"/>
                <a:gd name="T77" fmla="*/ 146 h 397"/>
                <a:gd name="T78" fmla="*/ 248 w 251"/>
                <a:gd name="T79" fmla="*/ 118 h 397"/>
                <a:gd name="T80" fmla="*/ 239 w 251"/>
                <a:gd name="T81" fmla="*/ 91 h 397"/>
                <a:gd name="T82" fmla="*/ 227 w 251"/>
                <a:gd name="T83" fmla="*/ 66 h 397"/>
                <a:gd name="T84" fmla="*/ 208 w 251"/>
                <a:gd name="T85" fmla="*/ 43 h 397"/>
                <a:gd name="T86" fmla="*/ 197 w 251"/>
                <a:gd name="T87" fmla="*/ 33 h 397"/>
                <a:gd name="T88" fmla="*/ 172 w 251"/>
                <a:gd name="T89" fmla="*/ 17 h 397"/>
                <a:gd name="T90" fmla="*/ 146 w 251"/>
                <a:gd name="T91" fmla="*/ 6 h 397"/>
                <a:gd name="T92" fmla="*/ 119 w 251"/>
                <a:gd name="T93" fmla="*/ 1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1" h="397">
                  <a:moveTo>
                    <a:pt x="134" y="142"/>
                  </a:moveTo>
                  <a:lnTo>
                    <a:pt x="134" y="142"/>
                  </a:lnTo>
                  <a:lnTo>
                    <a:pt x="130" y="142"/>
                  </a:lnTo>
                  <a:lnTo>
                    <a:pt x="124" y="141"/>
                  </a:lnTo>
                  <a:lnTo>
                    <a:pt x="120" y="138"/>
                  </a:lnTo>
                  <a:lnTo>
                    <a:pt x="116" y="135"/>
                  </a:lnTo>
                  <a:lnTo>
                    <a:pt x="116" y="135"/>
                  </a:lnTo>
                  <a:lnTo>
                    <a:pt x="113" y="131"/>
                  </a:lnTo>
                  <a:lnTo>
                    <a:pt x="110" y="127"/>
                  </a:lnTo>
                  <a:lnTo>
                    <a:pt x="109" y="121"/>
                  </a:lnTo>
                  <a:lnTo>
                    <a:pt x="109" y="116"/>
                  </a:lnTo>
                  <a:lnTo>
                    <a:pt x="109" y="112"/>
                  </a:lnTo>
                  <a:lnTo>
                    <a:pt x="110" y="107"/>
                  </a:lnTo>
                  <a:lnTo>
                    <a:pt x="113" y="102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120" y="95"/>
                  </a:lnTo>
                  <a:lnTo>
                    <a:pt x="124" y="92"/>
                  </a:lnTo>
                  <a:lnTo>
                    <a:pt x="130" y="91"/>
                  </a:lnTo>
                  <a:lnTo>
                    <a:pt x="134" y="91"/>
                  </a:lnTo>
                  <a:lnTo>
                    <a:pt x="134" y="91"/>
                  </a:lnTo>
                  <a:lnTo>
                    <a:pt x="139" y="91"/>
                  </a:lnTo>
                  <a:lnTo>
                    <a:pt x="144" y="92"/>
                  </a:lnTo>
                  <a:lnTo>
                    <a:pt x="148" y="95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6" y="102"/>
                  </a:lnTo>
                  <a:lnTo>
                    <a:pt x="159" y="107"/>
                  </a:lnTo>
                  <a:lnTo>
                    <a:pt x="160" y="112"/>
                  </a:lnTo>
                  <a:lnTo>
                    <a:pt x="160" y="117"/>
                  </a:lnTo>
                  <a:lnTo>
                    <a:pt x="160" y="121"/>
                  </a:lnTo>
                  <a:lnTo>
                    <a:pt x="159" y="127"/>
                  </a:lnTo>
                  <a:lnTo>
                    <a:pt x="156" y="131"/>
                  </a:lnTo>
                  <a:lnTo>
                    <a:pt x="153" y="135"/>
                  </a:lnTo>
                  <a:lnTo>
                    <a:pt x="153" y="135"/>
                  </a:lnTo>
                  <a:lnTo>
                    <a:pt x="148" y="138"/>
                  </a:lnTo>
                  <a:lnTo>
                    <a:pt x="144" y="141"/>
                  </a:lnTo>
                  <a:lnTo>
                    <a:pt x="139" y="142"/>
                  </a:lnTo>
                  <a:lnTo>
                    <a:pt x="134" y="142"/>
                  </a:lnTo>
                  <a:close/>
                  <a:moveTo>
                    <a:pt x="105" y="0"/>
                  </a:moveTo>
                  <a:lnTo>
                    <a:pt x="105" y="0"/>
                  </a:lnTo>
                  <a:lnTo>
                    <a:pt x="91" y="1"/>
                  </a:lnTo>
                  <a:lnTo>
                    <a:pt x="77" y="3"/>
                  </a:lnTo>
                  <a:lnTo>
                    <a:pt x="64" y="6"/>
                  </a:lnTo>
                  <a:lnTo>
                    <a:pt x="50" y="12"/>
                  </a:lnTo>
                  <a:lnTo>
                    <a:pt x="38" y="17"/>
                  </a:lnTo>
                  <a:lnTo>
                    <a:pt x="25" y="24"/>
                  </a:lnTo>
                  <a:lnTo>
                    <a:pt x="13" y="3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0" y="46"/>
                  </a:lnTo>
                  <a:lnTo>
                    <a:pt x="0" y="397"/>
                  </a:lnTo>
                  <a:lnTo>
                    <a:pt x="45" y="351"/>
                  </a:lnTo>
                  <a:lnTo>
                    <a:pt x="17" y="322"/>
                  </a:lnTo>
                  <a:lnTo>
                    <a:pt x="56" y="282"/>
                  </a:lnTo>
                  <a:lnTo>
                    <a:pt x="56" y="282"/>
                  </a:lnTo>
                  <a:lnTo>
                    <a:pt x="68" y="286"/>
                  </a:lnTo>
                  <a:lnTo>
                    <a:pt x="80" y="289"/>
                  </a:lnTo>
                  <a:lnTo>
                    <a:pt x="93" y="291"/>
                  </a:lnTo>
                  <a:lnTo>
                    <a:pt x="106" y="291"/>
                  </a:lnTo>
                  <a:lnTo>
                    <a:pt x="106" y="291"/>
                  </a:lnTo>
                  <a:lnTo>
                    <a:pt x="119" y="291"/>
                  </a:lnTo>
                  <a:lnTo>
                    <a:pt x="133" y="289"/>
                  </a:lnTo>
                  <a:lnTo>
                    <a:pt x="146" y="285"/>
                  </a:lnTo>
                  <a:lnTo>
                    <a:pt x="160" y="280"/>
                  </a:lnTo>
                  <a:lnTo>
                    <a:pt x="172" y="275"/>
                  </a:lnTo>
                  <a:lnTo>
                    <a:pt x="185" y="268"/>
                  </a:lnTo>
                  <a:lnTo>
                    <a:pt x="197" y="259"/>
                  </a:lnTo>
                  <a:lnTo>
                    <a:pt x="208" y="249"/>
                  </a:lnTo>
                  <a:lnTo>
                    <a:pt x="208" y="249"/>
                  </a:lnTo>
                  <a:lnTo>
                    <a:pt x="217" y="237"/>
                  </a:lnTo>
                  <a:lnTo>
                    <a:pt x="227" y="226"/>
                  </a:lnTo>
                  <a:lnTo>
                    <a:pt x="234" y="213"/>
                  </a:lnTo>
                  <a:lnTo>
                    <a:pt x="239" y="201"/>
                  </a:lnTo>
                  <a:lnTo>
                    <a:pt x="245" y="187"/>
                  </a:lnTo>
                  <a:lnTo>
                    <a:pt x="248" y="174"/>
                  </a:lnTo>
                  <a:lnTo>
                    <a:pt x="250" y="160"/>
                  </a:lnTo>
                  <a:lnTo>
                    <a:pt x="251" y="146"/>
                  </a:lnTo>
                  <a:lnTo>
                    <a:pt x="250" y="132"/>
                  </a:lnTo>
                  <a:lnTo>
                    <a:pt x="248" y="118"/>
                  </a:lnTo>
                  <a:lnTo>
                    <a:pt x="245" y="105"/>
                  </a:lnTo>
                  <a:lnTo>
                    <a:pt x="239" y="91"/>
                  </a:lnTo>
                  <a:lnTo>
                    <a:pt x="234" y="78"/>
                  </a:lnTo>
                  <a:lnTo>
                    <a:pt x="227" y="66"/>
                  </a:lnTo>
                  <a:lnTo>
                    <a:pt x="217" y="54"/>
                  </a:lnTo>
                  <a:lnTo>
                    <a:pt x="208" y="43"/>
                  </a:lnTo>
                  <a:lnTo>
                    <a:pt x="208" y="43"/>
                  </a:lnTo>
                  <a:lnTo>
                    <a:pt x="197" y="33"/>
                  </a:lnTo>
                  <a:lnTo>
                    <a:pt x="185" y="24"/>
                  </a:lnTo>
                  <a:lnTo>
                    <a:pt x="172" y="17"/>
                  </a:lnTo>
                  <a:lnTo>
                    <a:pt x="160" y="12"/>
                  </a:lnTo>
                  <a:lnTo>
                    <a:pt x="146" y="6"/>
                  </a:lnTo>
                  <a:lnTo>
                    <a:pt x="133" y="3"/>
                  </a:lnTo>
                  <a:lnTo>
                    <a:pt x="119" y="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7030720" y="1470660"/>
            <a:ext cx="6280785" cy="3314065"/>
            <a:chOff x="5153650" y="1764150"/>
            <a:chExt cx="3990350" cy="2105282"/>
          </a:xfrm>
        </p:grpSpPr>
        <p:pic>
          <p:nvPicPr>
            <p:cNvPr id="60" name="그림 5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6301912" y="3335833"/>
              <a:ext cx="282311" cy="782544"/>
            </a:xfrm>
            <a:prstGeom prst="rect">
              <a:avLst/>
            </a:prstGeom>
          </p:spPr>
        </p:pic>
        <p:sp>
          <p:nvSpPr>
            <p:cNvPr id="47" name="Freeform 113"/>
            <p:cNvSpPr/>
            <p:nvPr/>
          </p:nvSpPr>
          <p:spPr bwMode="auto">
            <a:xfrm flipH="1">
              <a:off x="6117830" y="1989791"/>
              <a:ext cx="913194" cy="913194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806 w 806"/>
                <a:gd name="T5" fmla="*/ 0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806" y="0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48" name="그림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 flipV="1">
              <a:off x="6296584" y="1764150"/>
              <a:ext cx="320465" cy="782543"/>
            </a:xfrm>
            <a:prstGeom prst="rect">
              <a:avLst/>
            </a:prstGeom>
          </p:spPr>
        </p:pic>
        <p:sp>
          <p:nvSpPr>
            <p:cNvPr id="49" name="Freeform 114"/>
            <p:cNvSpPr/>
            <p:nvPr/>
          </p:nvSpPr>
          <p:spPr bwMode="auto">
            <a:xfrm flipH="1">
              <a:off x="6117830" y="1989791"/>
              <a:ext cx="913194" cy="913194"/>
            </a:xfrm>
            <a:custGeom>
              <a:avLst/>
              <a:gdLst>
                <a:gd name="T0" fmla="*/ 806 w 806"/>
                <a:gd name="T1" fmla="*/ 0 h 806"/>
                <a:gd name="T2" fmla="*/ 0 w 806"/>
                <a:gd name="T3" fmla="*/ 806 h 806"/>
                <a:gd name="T4" fmla="*/ 806 w 806"/>
                <a:gd name="T5" fmla="*/ 806 h 806"/>
                <a:gd name="T6" fmla="*/ 806 w 806"/>
                <a:gd name="T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0"/>
                  </a:moveTo>
                  <a:lnTo>
                    <a:pt x="0" y="806"/>
                  </a:lnTo>
                  <a:lnTo>
                    <a:pt x="806" y="806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50" name="Freeform 115"/>
            <p:cNvSpPr/>
            <p:nvPr/>
          </p:nvSpPr>
          <p:spPr bwMode="auto">
            <a:xfrm flipH="1">
              <a:off x="5153650" y="1989791"/>
              <a:ext cx="913194" cy="913194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0 w 806"/>
                <a:gd name="T5" fmla="*/ 806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0" y="806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51" name="Freeform 117"/>
            <p:cNvSpPr/>
            <p:nvPr/>
          </p:nvSpPr>
          <p:spPr bwMode="auto">
            <a:xfrm flipH="1">
              <a:off x="5153650" y="2955104"/>
              <a:ext cx="913194" cy="914328"/>
            </a:xfrm>
            <a:custGeom>
              <a:avLst/>
              <a:gdLst>
                <a:gd name="T0" fmla="*/ 0 w 806"/>
                <a:gd name="T1" fmla="*/ 807 h 807"/>
                <a:gd name="T2" fmla="*/ 806 w 806"/>
                <a:gd name="T3" fmla="*/ 0 h 807"/>
                <a:gd name="T4" fmla="*/ 0 w 806"/>
                <a:gd name="T5" fmla="*/ 0 h 807"/>
                <a:gd name="T6" fmla="*/ 0 w 806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807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7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135"/>
            </a:p>
          </p:txBody>
        </p:sp>
        <p:sp>
          <p:nvSpPr>
            <p:cNvPr id="52" name="Freeform 119"/>
            <p:cNvSpPr/>
            <p:nvPr/>
          </p:nvSpPr>
          <p:spPr bwMode="auto">
            <a:xfrm flipH="1">
              <a:off x="6117830" y="2956237"/>
              <a:ext cx="913194" cy="913194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806 w 806"/>
                <a:gd name="T5" fmla="*/ 806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806" y="806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53" name="그림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00000">
              <a:off x="5595362" y="2750447"/>
              <a:ext cx="282311" cy="782544"/>
            </a:xfrm>
            <a:prstGeom prst="rect">
              <a:avLst/>
            </a:prstGeom>
          </p:spPr>
        </p:pic>
        <p:sp>
          <p:nvSpPr>
            <p:cNvPr id="54" name="Freeform 118"/>
            <p:cNvSpPr/>
            <p:nvPr/>
          </p:nvSpPr>
          <p:spPr bwMode="auto">
            <a:xfrm flipH="1">
              <a:off x="5153650" y="2955104"/>
              <a:ext cx="913194" cy="914328"/>
            </a:xfrm>
            <a:custGeom>
              <a:avLst/>
              <a:gdLst>
                <a:gd name="T0" fmla="*/ 0 w 806"/>
                <a:gd name="T1" fmla="*/ 0 h 807"/>
                <a:gd name="T2" fmla="*/ 806 w 806"/>
                <a:gd name="T3" fmla="*/ 807 h 807"/>
                <a:gd name="T4" fmla="*/ 0 w 806"/>
                <a:gd name="T5" fmla="*/ 807 h 807"/>
                <a:gd name="T6" fmla="*/ 0 w 806"/>
                <a:gd name="T7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0"/>
                  </a:moveTo>
                  <a:lnTo>
                    <a:pt x="806" y="807"/>
                  </a:lnTo>
                  <a:lnTo>
                    <a:pt x="0" y="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55" name="그림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 flipV="1">
              <a:off x="5567624" y="2393696"/>
              <a:ext cx="320465" cy="782543"/>
            </a:xfrm>
            <a:prstGeom prst="rect">
              <a:avLst/>
            </a:prstGeom>
          </p:spPr>
        </p:pic>
        <p:sp>
          <p:nvSpPr>
            <p:cNvPr id="56" name="Freeform 116"/>
            <p:cNvSpPr/>
            <p:nvPr/>
          </p:nvSpPr>
          <p:spPr bwMode="auto">
            <a:xfrm flipH="1">
              <a:off x="5153650" y="1989790"/>
              <a:ext cx="913194" cy="913194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0 w 806"/>
                <a:gd name="T5" fmla="*/ 0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grpSp>
          <p:nvGrpSpPr>
            <p:cNvPr id="57" name="그룹 56"/>
            <p:cNvGrpSpPr/>
            <p:nvPr/>
          </p:nvGrpSpPr>
          <p:grpSpPr>
            <a:xfrm>
              <a:off x="5810068" y="2276195"/>
              <a:ext cx="256516" cy="626427"/>
              <a:chOff x="1812925" y="4535488"/>
              <a:chExt cx="369888" cy="903287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64" name="Freeform 5"/>
              <p:cNvSpPr/>
              <p:nvPr userDrawn="1"/>
            </p:nvSpPr>
            <p:spPr bwMode="auto">
              <a:xfrm>
                <a:off x="2027238" y="4535488"/>
                <a:ext cx="155575" cy="382588"/>
              </a:xfrm>
              <a:custGeom>
                <a:avLst/>
                <a:gdLst>
                  <a:gd name="T0" fmla="*/ 98 w 98"/>
                  <a:gd name="T1" fmla="*/ 0 h 241"/>
                  <a:gd name="T2" fmla="*/ 98 w 98"/>
                  <a:gd name="T3" fmla="*/ 0 h 241"/>
                  <a:gd name="T4" fmla="*/ 88 w 98"/>
                  <a:gd name="T5" fmla="*/ 2 h 241"/>
                  <a:gd name="T6" fmla="*/ 77 w 98"/>
                  <a:gd name="T7" fmla="*/ 7 h 241"/>
                  <a:gd name="T8" fmla="*/ 68 w 98"/>
                  <a:gd name="T9" fmla="*/ 11 h 241"/>
                  <a:gd name="T10" fmla="*/ 59 w 98"/>
                  <a:gd name="T11" fmla="*/ 16 h 241"/>
                  <a:gd name="T12" fmla="*/ 50 w 98"/>
                  <a:gd name="T13" fmla="*/ 21 h 241"/>
                  <a:gd name="T14" fmla="*/ 43 w 98"/>
                  <a:gd name="T15" fmla="*/ 28 h 241"/>
                  <a:gd name="T16" fmla="*/ 35 w 98"/>
                  <a:gd name="T17" fmla="*/ 35 h 241"/>
                  <a:gd name="T18" fmla="*/ 28 w 98"/>
                  <a:gd name="T19" fmla="*/ 42 h 241"/>
                  <a:gd name="T20" fmla="*/ 22 w 98"/>
                  <a:gd name="T21" fmla="*/ 51 h 241"/>
                  <a:gd name="T22" fmla="*/ 17 w 98"/>
                  <a:gd name="T23" fmla="*/ 60 h 241"/>
                  <a:gd name="T24" fmla="*/ 11 w 98"/>
                  <a:gd name="T25" fmla="*/ 68 h 241"/>
                  <a:gd name="T26" fmla="*/ 7 w 98"/>
                  <a:gd name="T27" fmla="*/ 79 h 241"/>
                  <a:gd name="T28" fmla="*/ 4 w 98"/>
                  <a:gd name="T29" fmla="*/ 88 h 241"/>
                  <a:gd name="T30" fmla="*/ 2 w 98"/>
                  <a:gd name="T31" fmla="*/ 99 h 241"/>
                  <a:gd name="T32" fmla="*/ 1 w 98"/>
                  <a:gd name="T33" fmla="*/ 109 h 241"/>
                  <a:gd name="T34" fmla="*/ 0 w 98"/>
                  <a:gd name="T35" fmla="*/ 121 h 241"/>
                  <a:gd name="T36" fmla="*/ 0 w 98"/>
                  <a:gd name="T37" fmla="*/ 121 h 241"/>
                  <a:gd name="T38" fmla="*/ 1 w 98"/>
                  <a:gd name="T39" fmla="*/ 131 h 241"/>
                  <a:gd name="T40" fmla="*/ 2 w 98"/>
                  <a:gd name="T41" fmla="*/ 143 h 241"/>
                  <a:gd name="T42" fmla="*/ 4 w 98"/>
                  <a:gd name="T43" fmla="*/ 153 h 241"/>
                  <a:gd name="T44" fmla="*/ 7 w 98"/>
                  <a:gd name="T45" fmla="*/ 162 h 241"/>
                  <a:gd name="T46" fmla="*/ 11 w 98"/>
                  <a:gd name="T47" fmla="*/ 172 h 241"/>
                  <a:gd name="T48" fmla="*/ 17 w 98"/>
                  <a:gd name="T49" fmla="*/ 181 h 241"/>
                  <a:gd name="T50" fmla="*/ 22 w 98"/>
                  <a:gd name="T51" fmla="*/ 191 h 241"/>
                  <a:gd name="T52" fmla="*/ 28 w 98"/>
                  <a:gd name="T53" fmla="*/ 199 h 241"/>
                  <a:gd name="T54" fmla="*/ 35 w 98"/>
                  <a:gd name="T55" fmla="*/ 206 h 241"/>
                  <a:gd name="T56" fmla="*/ 43 w 98"/>
                  <a:gd name="T57" fmla="*/ 214 h 241"/>
                  <a:gd name="T58" fmla="*/ 50 w 98"/>
                  <a:gd name="T59" fmla="*/ 220 h 241"/>
                  <a:gd name="T60" fmla="*/ 59 w 98"/>
                  <a:gd name="T61" fmla="*/ 225 h 241"/>
                  <a:gd name="T62" fmla="*/ 68 w 98"/>
                  <a:gd name="T63" fmla="*/ 230 h 241"/>
                  <a:gd name="T64" fmla="*/ 77 w 98"/>
                  <a:gd name="T65" fmla="*/ 235 h 241"/>
                  <a:gd name="T66" fmla="*/ 88 w 98"/>
                  <a:gd name="T67" fmla="*/ 238 h 241"/>
                  <a:gd name="T68" fmla="*/ 98 w 98"/>
                  <a:gd name="T69" fmla="*/ 241 h 241"/>
                  <a:gd name="T70" fmla="*/ 98 w 98"/>
                  <a:gd name="T71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8" h="241">
                    <a:moveTo>
                      <a:pt x="98" y="0"/>
                    </a:moveTo>
                    <a:lnTo>
                      <a:pt x="98" y="0"/>
                    </a:lnTo>
                    <a:lnTo>
                      <a:pt x="88" y="2"/>
                    </a:lnTo>
                    <a:lnTo>
                      <a:pt x="77" y="7"/>
                    </a:lnTo>
                    <a:lnTo>
                      <a:pt x="68" y="11"/>
                    </a:lnTo>
                    <a:lnTo>
                      <a:pt x="59" y="16"/>
                    </a:lnTo>
                    <a:lnTo>
                      <a:pt x="50" y="21"/>
                    </a:lnTo>
                    <a:lnTo>
                      <a:pt x="43" y="28"/>
                    </a:lnTo>
                    <a:lnTo>
                      <a:pt x="35" y="35"/>
                    </a:lnTo>
                    <a:lnTo>
                      <a:pt x="28" y="42"/>
                    </a:lnTo>
                    <a:lnTo>
                      <a:pt x="22" y="51"/>
                    </a:lnTo>
                    <a:lnTo>
                      <a:pt x="17" y="60"/>
                    </a:lnTo>
                    <a:lnTo>
                      <a:pt x="11" y="68"/>
                    </a:lnTo>
                    <a:lnTo>
                      <a:pt x="7" y="79"/>
                    </a:lnTo>
                    <a:lnTo>
                      <a:pt x="4" y="88"/>
                    </a:lnTo>
                    <a:lnTo>
                      <a:pt x="2" y="99"/>
                    </a:lnTo>
                    <a:lnTo>
                      <a:pt x="1" y="109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1" y="131"/>
                    </a:lnTo>
                    <a:lnTo>
                      <a:pt x="2" y="143"/>
                    </a:lnTo>
                    <a:lnTo>
                      <a:pt x="4" y="153"/>
                    </a:lnTo>
                    <a:lnTo>
                      <a:pt x="7" y="162"/>
                    </a:lnTo>
                    <a:lnTo>
                      <a:pt x="11" y="172"/>
                    </a:lnTo>
                    <a:lnTo>
                      <a:pt x="17" y="181"/>
                    </a:lnTo>
                    <a:lnTo>
                      <a:pt x="22" y="191"/>
                    </a:lnTo>
                    <a:lnTo>
                      <a:pt x="28" y="199"/>
                    </a:lnTo>
                    <a:lnTo>
                      <a:pt x="35" y="206"/>
                    </a:lnTo>
                    <a:lnTo>
                      <a:pt x="43" y="214"/>
                    </a:lnTo>
                    <a:lnTo>
                      <a:pt x="50" y="220"/>
                    </a:lnTo>
                    <a:lnTo>
                      <a:pt x="59" y="225"/>
                    </a:lnTo>
                    <a:lnTo>
                      <a:pt x="68" y="230"/>
                    </a:lnTo>
                    <a:lnTo>
                      <a:pt x="77" y="235"/>
                    </a:lnTo>
                    <a:lnTo>
                      <a:pt x="88" y="238"/>
                    </a:lnTo>
                    <a:lnTo>
                      <a:pt x="98" y="241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ko-KR" altLang="en-US" sz="2400"/>
              </a:p>
            </p:txBody>
          </p:sp>
          <p:sp>
            <p:nvSpPr>
              <p:cNvPr id="65" name="Freeform 7"/>
              <p:cNvSpPr/>
              <p:nvPr userDrawn="1"/>
            </p:nvSpPr>
            <p:spPr bwMode="auto">
              <a:xfrm>
                <a:off x="1812925" y="4949825"/>
                <a:ext cx="369888" cy="488950"/>
              </a:xfrm>
              <a:custGeom>
                <a:avLst/>
                <a:gdLst>
                  <a:gd name="T0" fmla="*/ 203 w 233"/>
                  <a:gd name="T1" fmla="*/ 0 h 308"/>
                  <a:gd name="T2" fmla="*/ 203 w 233"/>
                  <a:gd name="T3" fmla="*/ 0 h 308"/>
                  <a:gd name="T4" fmla="*/ 182 w 233"/>
                  <a:gd name="T5" fmla="*/ 0 h 308"/>
                  <a:gd name="T6" fmla="*/ 157 w 233"/>
                  <a:gd name="T7" fmla="*/ 2 h 308"/>
                  <a:gd name="T8" fmla="*/ 129 w 233"/>
                  <a:gd name="T9" fmla="*/ 6 h 308"/>
                  <a:gd name="T10" fmla="*/ 114 w 233"/>
                  <a:gd name="T11" fmla="*/ 8 h 308"/>
                  <a:gd name="T12" fmla="*/ 99 w 233"/>
                  <a:gd name="T13" fmla="*/ 12 h 308"/>
                  <a:gd name="T14" fmla="*/ 85 w 233"/>
                  <a:gd name="T15" fmla="*/ 16 h 308"/>
                  <a:gd name="T16" fmla="*/ 70 w 233"/>
                  <a:gd name="T17" fmla="*/ 22 h 308"/>
                  <a:gd name="T18" fmla="*/ 56 w 233"/>
                  <a:gd name="T19" fmla="*/ 28 h 308"/>
                  <a:gd name="T20" fmla="*/ 43 w 233"/>
                  <a:gd name="T21" fmla="*/ 35 h 308"/>
                  <a:gd name="T22" fmla="*/ 30 w 233"/>
                  <a:gd name="T23" fmla="*/ 44 h 308"/>
                  <a:gd name="T24" fmla="*/ 19 w 233"/>
                  <a:gd name="T25" fmla="*/ 53 h 308"/>
                  <a:gd name="T26" fmla="*/ 9 w 233"/>
                  <a:gd name="T27" fmla="*/ 63 h 308"/>
                  <a:gd name="T28" fmla="*/ 0 w 233"/>
                  <a:gd name="T29" fmla="*/ 76 h 308"/>
                  <a:gd name="T30" fmla="*/ 233 w 233"/>
                  <a:gd name="T31" fmla="*/ 308 h 308"/>
                  <a:gd name="T32" fmla="*/ 233 w 233"/>
                  <a:gd name="T33" fmla="*/ 1 h 308"/>
                  <a:gd name="T34" fmla="*/ 225 w 233"/>
                  <a:gd name="T35" fmla="*/ 1 h 308"/>
                  <a:gd name="T36" fmla="*/ 225 w 233"/>
                  <a:gd name="T37" fmla="*/ 1 h 308"/>
                  <a:gd name="T38" fmla="*/ 203 w 233"/>
                  <a:gd name="T3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3" h="308">
                    <a:moveTo>
                      <a:pt x="203" y="0"/>
                    </a:moveTo>
                    <a:lnTo>
                      <a:pt x="203" y="0"/>
                    </a:lnTo>
                    <a:lnTo>
                      <a:pt x="182" y="0"/>
                    </a:lnTo>
                    <a:lnTo>
                      <a:pt x="157" y="2"/>
                    </a:lnTo>
                    <a:lnTo>
                      <a:pt x="129" y="6"/>
                    </a:lnTo>
                    <a:lnTo>
                      <a:pt x="114" y="8"/>
                    </a:lnTo>
                    <a:lnTo>
                      <a:pt x="99" y="12"/>
                    </a:lnTo>
                    <a:lnTo>
                      <a:pt x="85" y="16"/>
                    </a:lnTo>
                    <a:lnTo>
                      <a:pt x="70" y="22"/>
                    </a:lnTo>
                    <a:lnTo>
                      <a:pt x="56" y="28"/>
                    </a:lnTo>
                    <a:lnTo>
                      <a:pt x="43" y="35"/>
                    </a:lnTo>
                    <a:lnTo>
                      <a:pt x="30" y="44"/>
                    </a:lnTo>
                    <a:lnTo>
                      <a:pt x="19" y="53"/>
                    </a:lnTo>
                    <a:lnTo>
                      <a:pt x="9" y="63"/>
                    </a:lnTo>
                    <a:lnTo>
                      <a:pt x="0" y="76"/>
                    </a:lnTo>
                    <a:lnTo>
                      <a:pt x="233" y="308"/>
                    </a:lnTo>
                    <a:lnTo>
                      <a:pt x="233" y="1"/>
                    </a:lnTo>
                    <a:lnTo>
                      <a:pt x="225" y="1"/>
                    </a:lnTo>
                    <a:lnTo>
                      <a:pt x="225" y="1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ko-KR" altLang="en-US" sz="2400"/>
              </a:p>
            </p:txBody>
          </p:sp>
        </p:grpSp>
        <p:grpSp>
          <p:nvGrpSpPr>
            <p:cNvPr id="58" name="그룹 57"/>
            <p:cNvGrpSpPr/>
            <p:nvPr/>
          </p:nvGrpSpPr>
          <p:grpSpPr>
            <a:xfrm>
              <a:off x="6116126" y="2276195"/>
              <a:ext cx="281837" cy="626427"/>
              <a:chOff x="2209800" y="4519614"/>
              <a:chExt cx="406400" cy="903287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62" name="Freeform 9"/>
              <p:cNvSpPr/>
              <p:nvPr userDrawn="1"/>
            </p:nvSpPr>
            <p:spPr bwMode="auto">
              <a:xfrm>
                <a:off x="2209800" y="4519614"/>
                <a:ext cx="171450" cy="385763"/>
              </a:xfrm>
              <a:custGeom>
                <a:avLst/>
                <a:gdLst>
                  <a:gd name="T0" fmla="*/ 0 w 108"/>
                  <a:gd name="T1" fmla="*/ 0 h 243"/>
                  <a:gd name="T2" fmla="*/ 0 w 108"/>
                  <a:gd name="T3" fmla="*/ 243 h 243"/>
                  <a:gd name="T4" fmla="*/ 0 w 108"/>
                  <a:gd name="T5" fmla="*/ 243 h 243"/>
                  <a:gd name="T6" fmla="*/ 11 w 108"/>
                  <a:gd name="T7" fmla="*/ 242 h 243"/>
                  <a:gd name="T8" fmla="*/ 22 w 108"/>
                  <a:gd name="T9" fmla="*/ 239 h 243"/>
                  <a:gd name="T10" fmla="*/ 33 w 108"/>
                  <a:gd name="T11" fmla="*/ 234 h 243"/>
                  <a:gd name="T12" fmla="*/ 42 w 108"/>
                  <a:gd name="T13" fmla="*/ 230 h 243"/>
                  <a:gd name="T14" fmla="*/ 51 w 108"/>
                  <a:gd name="T15" fmla="*/ 224 h 243"/>
                  <a:gd name="T16" fmla="*/ 61 w 108"/>
                  <a:gd name="T17" fmla="*/ 218 h 243"/>
                  <a:gd name="T18" fmla="*/ 69 w 108"/>
                  <a:gd name="T19" fmla="*/ 210 h 243"/>
                  <a:gd name="T20" fmla="*/ 77 w 108"/>
                  <a:gd name="T21" fmla="*/ 203 h 243"/>
                  <a:gd name="T22" fmla="*/ 83 w 108"/>
                  <a:gd name="T23" fmla="*/ 195 h 243"/>
                  <a:gd name="T24" fmla="*/ 89 w 108"/>
                  <a:gd name="T25" fmla="*/ 185 h 243"/>
                  <a:gd name="T26" fmla="*/ 94 w 108"/>
                  <a:gd name="T27" fmla="*/ 176 h 243"/>
                  <a:gd name="T28" fmla="*/ 100 w 108"/>
                  <a:gd name="T29" fmla="*/ 165 h 243"/>
                  <a:gd name="T30" fmla="*/ 103 w 108"/>
                  <a:gd name="T31" fmla="*/ 155 h 243"/>
                  <a:gd name="T32" fmla="*/ 106 w 108"/>
                  <a:gd name="T33" fmla="*/ 145 h 243"/>
                  <a:gd name="T34" fmla="*/ 107 w 108"/>
                  <a:gd name="T35" fmla="*/ 133 h 243"/>
                  <a:gd name="T36" fmla="*/ 108 w 108"/>
                  <a:gd name="T37" fmla="*/ 122 h 243"/>
                  <a:gd name="T38" fmla="*/ 108 w 108"/>
                  <a:gd name="T39" fmla="*/ 122 h 243"/>
                  <a:gd name="T40" fmla="*/ 107 w 108"/>
                  <a:gd name="T41" fmla="*/ 110 h 243"/>
                  <a:gd name="T42" fmla="*/ 106 w 108"/>
                  <a:gd name="T43" fmla="*/ 99 h 243"/>
                  <a:gd name="T44" fmla="*/ 103 w 108"/>
                  <a:gd name="T45" fmla="*/ 88 h 243"/>
                  <a:gd name="T46" fmla="*/ 100 w 108"/>
                  <a:gd name="T47" fmla="*/ 77 h 243"/>
                  <a:gd name="T48" fmla="*/ 94 w 108"/>
                  <a:gd name="T49" fmla="*/ 67 h 243"/>
                  <a:gd name="T50" fmla="*/ 89 w 108"/>
                  <a:gd name="T51" fmla="*/ 58 h 243"/>
                  <a:gd name="T52" fmla="*/ 83 w 108"/>
                  <a:gd name="T53" fmla="*/ 48 h 243"/>
                  <a:gd name="T54" fmla="*/ 77 w 108"/>
                  <a:gd name="T55" fmla="*/ 40 h 243"/>
                  <a:gd name="T56" fmla="*/ 69 w 108"/>
                  <a:gd name="T57" fmla="*/ 32 h 243"/>
                  <a:gd name="T58" fmla="*/ 61 w 108"/>
                  <a:gd name="T59" fmla="*/ 25 h 243"/>
                  <a:gd name="T60" fmla="*/ 51 w 108"/>
                  <a:gd name="T61" fmla="*/ 19 h 243"/>
                  <a:gd name="T62" fmla="*/ 42 w 108"/>
                  <a:gd name="T63" fmla="*/ 13 h 243"/>
                  <a:gd name="T64" fmla="*/ 33 w 108"/>
                  <a:gd name="T65" fmla="*/ 9 h 243"/>
                  <a:gd name="T66" fmla="*/ 22 w 108"/>
                  <a:gd name="T67" fmla="*/ 4 h 243"/>
                  <a:gd name="T68" fmla="*/ 11 w 108"/>
                  <a:gd name="T69" fmla="*/ 1 h 243"/>
                  <a:gd name="T70" fmla="*/ 0 w 108"/>
                  <a:gd name="T71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8" h="243">
                    <a:moveTo>
                      <a:pt x="0" y="0"/>
                    </a:moveTo>
                    <a:lnTo>
                      <a:pt x="0" y="243"/>
                    </a:lnTo>
                    <a:lnTo>
                      <a:pt x="0" y="243"/>
                    </a:lnTo>
                    <a:lnTo>
                      <a:pt x="11" y="242"/>
                    </a:lnTo>
                    <a:lnTo>
                      <a:pt x="22" y="239"/>
                    </a:lnTo>
                    <a:lnTo>
                      <a:pt x="33" y="234"/>
                    </a:lnTo>
                    <a:lnTo>
                      <a:pt x="42" y="230"/>
                    </a:lnTo>
                    <a:lnTo>
                      <a:pt x="51" y="224"/>
                    </a:lnTo>
                    <a:lnTo>
                      <a:pt x="61" y="218"/>
                    </a:lnTo>
                    <a:lnTo>
                      <a:pt x="69" y="210"/>
                    </a:lnTo>
                    <a:lnTo>
                      <a:pt x="77" y="203"/>
                    </a:lnTo>
                    <a:lnTo>
                      <a:pt x="83" y="195"/>
                    </a:lnTo>
                    <a:lnTo>
                      <a:pt x="89" y="185"/>
                    </a:lnTo>
                    <a:lnTo>
                      <a:pt x="94" y="176"/>
                    </a:lnTo>
                    <a:lnTo>
                      <a:pt x="100" y="165"/>
                    </a:lnTo>
                    <a:lnTo>
                      <a:pt x="103" y="155"/>
                    </a:lnTo>
                    <a:lnTo>
                      <a:pt x="106" y="145"/>
                    </a:lnTo>
                    <a:lnTo>
                      <a:pt x="107" y="133"/>
                    </a:lnTo>
                    <a:lnTo>
                      <a:pt x="108" y="122"/>
                    </a:lnTo>
                    <a:lnTo>
                      <a:pt x="108" y="122"/>
                    </a:lnTo>
                    <a:lnTo>
                      <a:pt x="107" y="110"/>
                    </a:lnTo>
                    <a:lnTo>
                      <a:pt x="106" y="99"/>
                    </a:lnTo>
                    <a:lnTo>
                      <a:pt x="103" y="88"/>
                    </a:lnTo>
                    <a:lnTo>
                      <a:pt x="100" y="77"/>
                    </a:lnTo>
                    <a:lnTo>
                      <a:pt x="94" y="67"/>
                    </a:lnTo>
                    <a:lnTo>
                      <a:pt x="89" y="58"/>
                    </a:lnTo>
                    <a:lnTo>
                      <a:pt x="83" y="48"/>
                    </a:lnTo>
                    <a:lnTo>
                      <a:pt x="77" y="40"/>
                    </a:lnTo>
                    <a:lnTo>
                      <a:pt x="69" y="32"/>
                    </a:lnTo>
                    <a:lnTo>
                      <a:pt x="61" y="25"/>
                    </a:lnTo>
                    <a:lnTo>
                      <a:pt x="51" y="19"/>
                    </a:lnTo>
                    <a:lnTo>
                      <a:pt x="42" y="13"/>
                    </a:lnTo>
                    <a:lnTo>
                      <a:pt x="33" y="9"/>
                    </a:lnTo>
                    <a:lnTo>
                      <a:pt x="22" y="4"/>
                    </a:lnTo>
                    <a:lnTo>
                      <a:pt x="1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ko-KR" altLang="en-US" sz="2400"/>
              </a:p>
            </p:txBody>
          </p:sp>
          <p:sp>
            <p:nvSpPr>
              <p:cNvPr id="63" name="Freeform 11"/>
              <p:cNvSpPr/>
              <p:nvPr userDrawn="1"/>
            </p:nvSpPr>
            <p:spPr bwMode="auto">
              <a:xfrm>
                <a:off x="2209800" y="4935538"/>
                <a:ext cx="406400" cy="487363"/>
              </a:xfrm>
              <a:custGeom>
                <a:avLst/>
                <a:gdLst>
                  <a:gd name="T0" fmla="*/ 35 w 256"/>
                  <a:gd name="T1" fmla="*/ 0 h 307"/>
                  <a:gd name="T2" fmla="*/ 0 w 256"/>
                  <a:gd name="T3" fmla="*/ 0 h 307"/>
                  <a:gd name="T4" fmla="*/ 0 w 256"/>
                  <a:gd name="T5" fmla="*/ 307 h 307"/>
                  <a:gd name="T6" fmla="*/ 126 w 256"/>
                  <a:gd name="T7" fmla="*/ 307 h 307"/>
                  <a:gd name="T8" fmla="*/ 126 w 256"/>
                  <a:gd name="T9" fmla="*/ 215 h 307"/>
                  <a:gd name="T10" fmla="*/ 144 w 256"/>
                  <a:gd name="T11" fmla="*/ 215 h 307"/>
                  <a:gd name="T12" fmla="*/ 144 w 256"/>
                  <a:gd name="T13" fmla="*/ 307 h 307"/>
                  <a:gd name="T14" fmla="*/ 256 w 256"/>
                  <a:gd name="T15" fmla="*/ 307 h 307"/>
                  <a:gd name="T16" fmla="*/ 256 w 256"/>
                  <a:gd name="T17" fmla="*/ 134 h 307"/>
                  <a:gd name="T18" fmla="*/ 256 w 256"/>
                  <a:gd name="T19" fmla="*/ 134 h 307"/>
                  <a:gd name="T20" fmla="*/ 255 w 256"/>
                  <a:gd name="T21" fmla="*/ 128 h 307"/>
                  <a:gd name="T22" fmla="*/ 255 w 256"/>
                  <a:gd name="T23" fmla="*/ 128 h 307"/>
                  <a:gd name="T24" fmla="*/ 255 w 256"/>
                  <a:gd name="T25" fmla="*/ 123 h 307"/>
                  <a:gd name="T26" fmla="*/ 255 w 256"/>
                  <a:gd name="T27" fmla="*/ 123 h 307"/>
                  <a:gd name="T28" fmla="*/ 254 w 256"/>
                  <a:gd name="T29" fmla="*/ 121 h 307"/>
                  <a:gd name="T30" fmla="*/ 254 w 256"/>
                  <a:gd name="T31" fmla="*/ 121 h 307"/>
                  <a:gd name="T32" fmla="*/ 253 w 256"/>
                  <a:gd name="T33" fmla="*/ 113 h 307"/>
                  <a:gd name="T34" fmla="*/ 251 w 256"/>
                  <a:gd name="T35" fmla="*/ 104 h 307"/>
                  <a:gd name="T36" fmla="*/ 248 w 256"/>
                  <a:gd name="T37" fmla="*/ 97 h 307"/>
                  <a:gd name="T38" fmla="*/ 244 w 256"/>
                  <a:gd name="T39" fmla="*/ 90 h 307"/>
                  <a:gd name="T40" fmla="*/ 240 w 256"/>
                  <a:gd name="T41" fmla="*/ 82 h 307"/>
                  <a:gd name="T42" fmla="*/ 235 w 256"/>
                  <a:gd name="T43" fmla="*/ 76 h 307"/>
                  <a:gd name="T44" fmla="*/ 225 w 256"/>
                  <a:gd name="T45" fmla="*/ 63 h 307"/>
                  <a:gd name="T46" fmla="*/ 212 w 256"/>
                  <a:gd name="T47" fmla="*/ 53 h 307"/>
                  <a:gd name="T48" fmla="*/ 199 w 256"/>
                  <a:gd name="T49" fmla="*/ 44 h 307"/>
                  <a:gd name="T50" fmla="*/ 184 w 256"/>
                  <a:gd name="T51" fmla="*/ 35 h 307"/>
                  <a:gd name="T52" fmla="*/ 169 w 256"/>
                  <a:gd name="T53" fmla="*/ 28 h 307"/>
                  <a:gd name="T54" fmla="*/ 152 w 256"/>
                  <a:gd name="T55" fmla="*/ 22 h 307"/>
                  <a:gd name="T56" fmla="*/ 135 w 256"/>
                  <a:gd name="T57" fmla="*/ 16 h 307"/>
                  <a:gd name="T58" fmla="*/ 119 w 256"/>
                  <a:gd name="T59" fmla="*/ 12 h 307"/>
                  <a:gd name="T60" fmla="*/ 103 w 256"/>
                  <a:gd name="T61" fmla="*/ 8 h 307"/>
                  <a:gd name="T62" fmla="*/ 72 w 256"/>
                  <a:gd name="T63" fmla="*/ 4 h 307"/>
                  <a:gd name="T64" fmla="*/ 46 w 256"/>
                  <a:gd name="T65" fmla="*/ 1 h 307"/>
                  <a:gd name="T66" fmla="*/ 46 w 256"/>
                  <a:gd name="T67" fmla="*/ 1 h 307"/>
                  <a:gd name="T68" fmla="*/ 40 w 256"/>
                  <a:gd name="T69" fmla="*/ 0 h 307"/>
                  <a:gd name="T70" fmla="*/ 35 w 256"/>
                  <a:gd name="T71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6" h="307">
                    <a:moveTo>
                      <a:pt x="35" y="0"/>
                    </a:moveTo>
                    <a:lnTo>
                      <a:pt x="0" y="0"/>
                    </a:lnTo>
                    <a:lnTo>
                      <a:pt x="0" y="307"/>
                    </a:lnTo>
                    <a:lnTo>
                      <a:pt x="126" y="307"/>
                    </a:lnTo>
                    <a:lnTo>
                      <a:pt x="126" y="215"/>
                    </a:lnTo>
                    <a:lnTo>
                      <a:pt x="144" y="215"/>
                    </a:lnTo>
                    <a:lnTo>
                      <a:pt x="144" y="307"/>
                    </a:lnTo>
                    <a:lnTo>
                      <a:pt x="256" y="307"/>
                    </a:lnTo>
                    <a:lnTo>
                      <a:pt x="256" y="134"/>
                    </a:lnTo>
                    <a:lnTo>
                      <a:pt x="256" y="134"/>
                    </a:lnTo>
                    <a:lnTo>
                      <a:pt x="255" y="128"/>
                    </a:lnTo>
                    <a:lnTo>
                      <a:pt x="255" y="128"/>
                    </a:lnTo>
                    <a:lnTo>
                      <a:pt x="255" y="123"/>
                    </a:lnTo>
                    <a:lnTo>
                      <a:pt x="255" y="123"/>
                    </a:lnTo>
                    <a:lnTo>
                      <a:pt x="254" y="121"/>
                    </a:lnTo>
                    <a:lnTo>
                      <a:pt x="254" y="121"/>
                    </a:lnTo>
                    <a:lnTo>
                      <a:pt x="253" y="113"/>
                    </a:lnTo>
                    <a:lnTo>
                      <a:pt x="251" y="104"/>
                    </a:lnTo>
                    <a:lnTo>
                      <a:pt x="248" y="97"/>
                    </a:lnTo>
                    <a:lnTo>
                      <a:pt x="244" y="90"/>
                    </a:lnTo>
                    <a:lnTo>
                      <a:pt x="240" y="82"/>
                    </a:lnTo>
                    <a:lnTo>
                      <a:pt x="235" y="76"/>
                    </a:lnTo>
                    <a:lnTo>
                      <a:pt x="225" y="63"/>
                    </a:lnTo>
                    <a:lnTo>
                      <a:pt x="212" y="53"/>
                    </a:lnTo>
                    <a:lnTo>
                      <a:pt x="199" y="44"/>
                    </a:lnTo>
                    <a:lnTo>
                      <a:pt x="184" y="35"/>
                    </a:lnTo>
                    <a:lnTo>
                      <a:pt x="169" y="28"/>
                    </a:lnTo>
                    <a:lnTo>
                      <a:pt x="152" y="22"/>
                    </a:lnTo>
                    <a:lnTo>
                      <a:pt x="135" y="16"/>
                    </a:lnTo>
                    <a:lnTo>
                      <a:pt x="119" y="12"/>
                    </a:lnTo>
                    <a:lnTo>
                      <a:pt x="103" y="8"/>
                    </a:lnTo>
                    <a:lnTo>
                      <a:pt x="72" y="4"/>
                    </a:lnTo>
                    <a:lnTo>
                      <a:pt x="46" y="1"/>
                    </a:lnTo>
                    <a:lnTo>
                      <a:pt x="46" y="1"/>
                    </a:lnTo>
                    <a:lnTo>
                      <a:pt x="40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ko-KR" altLang="en-US" sz="2400"/>
              </a:p>
            </p:txBody>
          </p:sp>
        </p:grpSp>
        <p:sp>
          <p:nvSpPr>
            <p:cNvPr id="59" name="Freeform 102"/>
            <p:cNvSpPr/>
            <p:nvPr/>
          </p:nvSpPr>
          <p:spPr bwMode="auto">
            <a:xfrm flipH="1">
              <a:off x="6643740" y="1989790"/>
              <a:ext cx="2500260" cy="918554"/>
            </a:xfrm>
            <a:custGeom>
              <a:avLst/>
              <a:gdLst/>
              <a:ahLst/>
              <a:cxnLst/>
              <a:rect l="l" t="t" r="r" b="b"/>
              <a:pathLst>
                <a:path w="2500260" h="918554">
                  <a:moveTo>
                    <a:pt x="2040414" y="0"/>
                  </a:moveTo>
                  <a:lnTo>
                    <a:pt x="1761226" y="0"/>
                  </a:lnTo>
                  <a:lnTo>
                    <a:pt x="1504306" y="0"/>
                  </a:lnTo>
                  <a:lnTo>
                    <a:pt x="1243481" y="0"/>
                  </a:lnTo>
                  <a:lnTo>
                    <a:pt x="964293" y="0"/>
                  </a:lnTo>
                  <a:lnTo>
                    <a:pt x="796933" y="0"/>
                  </a:lnTo>
                  <a:lnTo>
                    <a:pt x="707372" y="0"/>
                  </a:lnTo>
                  <a:lnTo>
                    <a:pt x="0" y="0"/>
                  </a:lnTo>
                  <a:lnTo>
                    <a:pt x="0" y="918554"/>
                  </a:lnTo>
                  <a:lnTo>
                    <a:pt x="707372" y="918554"/>
                  </a:lnTo>
                  <a:lnTo>
                    <a:pt x="796933" y="918554"/>
                  </a:lnTo>
                  <a:lnTo>
                    <a:pt x="964293" y="918554"/>
                  </a:lnTo>
                  <a:lnTo>
                    <a:pt x="1243481" y="918554"/>
                  </a:lnTo>
                  <a:lnTo>
                    <a:pt x="1504306" y="918554"/>
                  </a:lnTo>
                  <a:lnTo>
                    <a:pt x="1761226" y="918554"/>
                  </a:lnTo>
                  <a:lnTo>
                    <a:pt x="2040414" y="918554"/>
                  </a:lnTo>
                  <a:lnTo>
                    <a:pt x="2500260" y="459846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61" name="Freeform 120"/>
            <p:cNvSpPr/>
            <p:nvPr/>
          </p:nvSpPr>
          <p:spPr bwMode="auto">
            <a:xfrm flipH="1">
              <a:off x="6117830" y="2955104"/>
              <a:ext cx="914328" cy="914328"/>
            </a:xfrm>
            <a:custGeom>
              <a:avLst/>
              <a:gdLst>
                <a:gd name="T0" fmla="*/ 807 w 807"/>
                <a:gd name="T1" fmla="*/ 807 h 807"/>
                <a:gd name="T2" fmla="*/ 0 w 807"/>
                <a:gd name="T3" fmla="*/ 0 h 807"/>
                <a:gd name="T4" fmla="*/ 807 w 807"/>
                <a:gd name="T5" fmla="*/ 0 h 807"/>
                <a:gd name="T6" fmla="*/ 807 w 807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7" h="807">
                  <a:moveTo>
                    <a:pt x="807" y="807"/>
                  </a:moveTo>
                  <a:lnTo>
                    <a:pt x="0" y="0"/>
                  </a:lnTo>
                  <a:lnTo>
                    <a:pt x="807" y="0"/>
                  </a:lnTo>
                  <a:lnTo>
                    <a:pt x="807" y="80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</p:grpSp>
      <p:grpSp>
        <p:nvGrpSpPr>
          <p:cNvPr id="68" name="그룹 67"/>
          <p:cNvGrpSpPr/>
          <p:nvPr/>
        </p:nvGrpSpPr>
        <p:grpSpPr>
          <a:xfrm>
            <a:off x="-1080135" y="3340100"/>
            <a:ext cx="6280785" cy="2959735"/>
            <a:chOff x="0" y="2961196"/>
            <a:chExt cx="3990352" cy="1880271"/>
          </a:xfrm>
        </p:grpSpPr>
        <p:sp>
          <p:nvSpPr>
            <p:cNvPr id="34" name="Freeform 114"/>
            <p:cNvSpPr/>
            <p:nvPr/>
          </p:nvSpPr>
          <p:spPr bwMode="auto">
            <a:xfrm flipH="1">
              <a:off x="3076025" y="2961198"/>
              <a:ext cx="913194" cy="913194"/>
            </a:xfrm>
            <a:custGeom>
              <a:avLst/>
              <a:gdLst>
                <a:gd name="T0" fmla="*/ 806 w 806"/>
                <a:gd name="T1" fmla="*/ 0 h 806"/>
                <a:gd name="T2" fmla="*/ 0 w 806"/>
                <a:gd name="T3" fmla="*/ 806 h 806"/>
                <a:gd name="T4" fmla="*/ 806 w 806"/>
                <a:gd name="T5" fmla="*/ 806 h 806"/>
                <a:gd name="T6" fmla="*/ 806 w 806"/>
                <a:gd name="T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0"/>
                  </a:moveTo>
                  <a:lnTo>
                    <a:pt x="0" y="806"/>
                  </a:lnTo>
                  <a:lnTo>
                    <a:pt x="806" y="806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B81A4D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5" name="Freeform 115"/>
            <p:cNvSpPr/>
            <p:nvPr/>
          </p:nvSpPr>
          <p:spPr bwMode="auto">
            <a:xfrm flipH="1">
              <a:off x="2111845" y="2961198"/>
              <a:ext cx="913194" cy="913194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0 w 806"/>
                <a:gd name="T5" fmla="*/ 806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0" y="806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6" name="Freeform 117"/>
            <p:cNvSpPr/>
            <p:nvPr/>
          </p:nvSpPr>
          <p:spPr bwMode="auto">
            <a:xfrm flipH="1">
              <a:off x="2111845" y="3926511"/>
              <a:ext cx="913194" cy="914327"/>
            </a:xfrm>
            <a:custGeom>
              <a:avLst/>
              <a:gdLst>
                <a:gd name="T0" fmla="*/ 0 w 806"/>
                <a:gd name="T1" fmla="*/ 807 h 807"/>
                <a:gd name="T2" fmla="*/ 806 w 806"/>
                <a:gd name="T3" fmla="*/ 0 h 807"/>
                <a:gd name="T4" fmla="*/ 0 w 806"/>
                <a:gd name="T5" fmla="*/ 0 h 807"/>
                <a:gd name="T6" fmla="*/ 0 w 806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807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7" name="Freeform 119"/>
            <p:cNvSpPr/>
            <p:nvPr/>
          </p:nvSpPr>
          <p:spPr bwMode="auto">
            <a:xfrm flipH="1" flipV="1">
              <a:off x="3076025" y="2961196"/>
              <a:ext cx="913194" cy="913194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806 w 806"/>
                <a:gd name="T5" fmla="*/ 806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806" y="806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accent5"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8" name="Freeform 120"/>
            <p:cNvSpPr/>
            <p:nvPr/>
          </p:nvSpPr>
          <p:spPr bwMode="auto">
            <a:xfrm flipH="1">
              <a:off x="3076024" y="3926511"/>
              <a:ext cx="914328" cy="914327"/>
            </a:xfrm>
            <a:custGeom>
              <a:avLst/>
              <a:gdLst>
                <a:gd name="T0" fmla="*/ 807 w 807"/>
                <a:gd name="T1" fmla="*/ 807 h 807"/>
                <a:gd name="T2" fmla="*/ 0 w 807"/>
                <a:gd name="T3" fmla="*/ 0 h 807"/>
                <a:gd name="T4" fmla="*/ 807 w 807"/>
                <a:gd name="T5" fmla="*/ 0 h 807"/>
                <a:gd name="T6" fmla="*/ 807 w 807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7" h="807">
                  <a:moveTo>
                    <a:pt x="807" y="807"/>
                  </a:moveTo>
                  <a:lnTo>
                    <a:pt x="0" y="0"/>
                  </a:lnTo>
                  <a:lnTo>
                    <a:pt x="807" y="0"/>
                  </a:lnTo>
                  <a:lnTo>
                    <a:pt x="807" y="807"/>
                  </a:lnTo>
                  <a:close/>
                </a:path>
              </a:pathLst>
            </a:custGeom>
            <a:solidFill>
              <a:srgbClr val="F4879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00000">
              <a:off x="2553557" y="3721853"/>
              <a:ext cx="282311" cy="782544"/>
            </a:xfrm>
            <a:prstGeom prst="rect">
              <a:avLst/>
            </a:prstGeom>
          </p:spPr>
        </p:pic>
        <p:sp>
          <p:nvSpPr>
            <p:cNvPr id="40" name="Freeform 118"/>
            <p:cNvSpPr/>
            <p:nvPr/>
          </p:nvSpPr>
          <p:spPr bwMode="auto">
            <a:xfrm flipH="1">
              <a:off x="2111845" y="3926511"/>
              <a:ext cx="913194" cy="914327"/>
            </a:xfrm>
            <a:custGeom>
              <a:avLst/>
              <a:gdLst>
                <a:gd name="T0" fmla="*/ 0 w 806"/>
                <a:gd name="T1" fmla="*/ 0 h 807"/>
                <a:gd name="T2" fmla="*/ 806 w 806"/>
                <a:gd name="T3" fmla="*/ 807 h 807"/>
                <a:gd name="T4" fmla="*/ 0 w 806"/>
                <a:gd name="T5" fmla="*/ 807 h 807"/>
                <a:gd name="T6" fmla="*/ 0 w 806"/>
                <a:gd name="T7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0"/>
                  </a:moveTo>
                  <a:lnTo>
                    <a:pt x="806" y="807"/>
                  </a:lnTo>
                  <a:lnTo>
                    <a:pt x="0" y="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41" name="그림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 flipV="1">
              <a:off x="2525820" y="3365102"/>
              <a:ext cx="320464" cy="782543"/>
            </a:xfrm>
            <a:prstGeom prst="rect">
              <a:avLst/>
            </a:prstGeom>
          </p:spPr>
        </p:pic>
        <p:sp>
          <p:nvSpPr>
            <p:cNvPr id="42" name="Freeform 116"/>
            <p:cNvSpPr/>
            <p:nvPr/>
          </p:nvSpPr>
          <p:spPr bwMode="auto">
            <a:xfrm flipH="1">
              <a:off x="2111845" y="2961197"/>
              <a:ext cx="913194" cy="913194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0 w 806"/>
                <a:gd name="T5" fmla="*/ 0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rgbClr val="F4879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43" name="Freeform 42"/>
            <p:cNvSpPr/>
            <p:nvPr/>
          </p:nvSpPr>
          <p:spPr bwMode="auto">
            <a:xfrm flipH="1">
              <a:off x="3075682" y="4183573"/>
              <a:ext cx="179451" cy="613216"/>
            </a:xfrm>
            <a:custGeom>
              <a:avLst/>
              <a:gdLst>
                <a:gd name="T0" fmla="*/ 74 w 163"/>
                <a:gd name="T1" fmla="*/ 186 h 557"/>
                <a:gd name="T2" fmla="*/ 76 w 163"/>
                <a:gd name="T3" fmla="*/ 166 h 557"/>
                <a:gd name="T4" fmla="*/ 82 w 163"/>
                <a:gd name="T5" fmla="*/ 147 h 557"/>
                <a:gd name="T6" fmla="*/ 89 w 163"/>
                <a:gd name="T7" fmla="*/ 129 h 557"/>
                <a:gd name="T8" fmla="*/ 100 w 163"/>
                <a:gd name="T9" fmla="*/ 115 h 557"/>
                <a:gd name="T10" fmla="*/ 113 w 163"/>
                <a:gd name="T11" fmla="*/ 101 h 557"/>
                <a:gd name="T12" fmla="*/ 128 w 163"/>
                <a:gd name="T13" fmla="*/ 90 h 557"/>
                <a:gd name="T14" fmla="*/ 145 w 163"/>
                <a:gd name="T15" fmla="*/ 81 h 557"/>
                <a:gd name="T16" fmla="*/ 163 w 163"/>
                <a:gd name="T17" fmla="*/ 76 h 557"/>
                <a:gd name="T18" fmla="*/ 163 w 163"/>
                <a:gd name="T19" fmla="*/ 0 h 557"/>
                <a:gd name="T20" fmla="*/ 130 w 163"/>
                <a:gd name="T21" fmla="*/ 7 h 557"/>
                <a:gd name="T22" fmla="*/ 99 w 163"/>
                <a:gd name="T23" fmla="*/ 21 h 557"/>
                <a:gd name="T24" fmla="*/ 71 w 163"/>
                <a:gd name="T25" fmla="*/ 38 h 557"/>
                <a:gd name="T26" fmla="*/ 47 w 163"/>
                <a:gd name="T27" fmla="*/ 61 h 557"/>
                <a:gd name="T28" fmla="*/ 27 w 163"/>
                <a:gd name="T29" fmla="*/ 88 h 557"/>
                <a:gd name="T30" fmla="*/ 13 w 163"/>
                <a:gd name="T31" fmla="*/ 118 h 557"/>
                <a:gd name="T32" fmla="*/ 3 w 163"/>
                <a:gd name="T33" fmla="*/ 150 h 557"/>
                <a:gd name="T34" fmla="*/ 0 w 163"/>
                <a:gd name="T35" fmla="*/ 186 h 557"/>
                <a:gd name="T36" fmla="*/ 1 w 163"/>
                <a:gd name="T37" fmla="*/ 202 h 557"/>
                <a:gd name="T38" fmla="*/ 10 w 163"/>
                <a:gd name="T39" fmla="*/ 242 h 557"/>
                <a:gd name="T40" fmla="*/ 27 w 163"/>
                <a:gd name="T41" fmla="*/ 289 h 557"/>
                <a:gd name="T42" fmla="*/ 63 w 163"/>
                <a:gd name="T43" fmla="*/ 369 h 557"/>
                <a:gd name="T44" fmla="*/ 116 w 163"/>
                <a:gd name="T45" fmla="*/ 473 h 557"/>
                <a:gd name="T46" fmla="*/ 163 w 163"/>
                <a:gd name="T47" fmla="*/ 557 h 557"/>
                <a:gd name="T48" fmla="*/ 163 w 163"/>
                <a:gd name="T49" fmla="*/ 295 h 557"/>
                <a:gd name="T50" fmla="*/ 145 w 163"/>
                <a:gd name="T51" fmla="*/ 289 h 557"/>
                <a:gd name="T52" fmla="*/ 128 w 163"/>
                <a:gd name="T53" fmla="*/ 281 h 557"/>
                <a:gd name="T54" fmla="*/ 113 w 163"/>
                <a:gd name="T55" fmla="*/ 270 h 557"/>
                <a:gd name="T56" fmla="*/ 100 w 163"/>
                <a:gd name="T57" fmla="*/ 257 h 557"/>
                <a:gd name="T58" fmla="*/ 89 w 163"/>
                <a:gd name="T59" fmla="*/ 241 h 557"/>
                <a:gd name="T60" fmla="*/ 82 w 163"/>
                <a:gd name="T61" fmla="*/ 224 h 557"/>
                <a:gd name="T62" fmla="*/ 76 w 163"/>
                <a:gd name="T63" fmla="*/ 205 h 557"/>
                <a:gd name="T64" fmla="*/ 74 w 163"/>
                <a:gd name="T65" fmla="*/ 186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557">
                  <a:moveTo>
                    <a:pt x="74" y="186"/>
                  </a:moveTo>
                  <a:lnTo>
                    <a:pt x="74" y="186"/>
                  </a:lnTo>
                  <a:lnTo>
                    <a:pt x="75" y="175"/>
                  </a:lnTo>
                  <a:lnTo>
                    <a:pt x="76" y="166"/>
                  </a:lnTo>
                  <a:lnTo>
                    <a:pt x="78" y="157"/>
                  </a:lnTo>
                  <a:lnTo>
                    <a:pt x="82" y="147"/>
                  </a:lnTo>
                  <a:lnTo>
                    <a:pt x="85" y="138"/>
                  </a:lnTo>
                  <a:lnTo>
                    <a:pt x="89" y="129"/>
                  </a:lnTo>
                  <a:lnTo>
                    <a:pt x="94" y="122"/>
                  </a:lnTo>
                  <a:lnTo>
                    <a:pt x="100" y="115"/>
                  </a:lnTo>
                  <a:lnTo>
                    <a:pt x="107" y="108"/>
                  </a:lnTo>
                  <a:lnTo>
                    <a:pt x="113" y="101"/>
                  </a:lnTo>
                  <a:lnTo>
                    <a:pt x="120" y="95"/>
                  </a:lnTo>
                  <a:lnTo>
                    <a:pt x="128" y="90"/>
                  </a:lnTo>
                  <a:lnTo>
                    <a:pt x="136" y="86"/>
                  </a:lnTo>
                  <a:lnTo>
                    <a:pt x="145" y="81"/>
                  </a:lnTo>
                  <a:lnTo>
                    <a:pt x="154" y="78"/>
                  </a:lnTo>
                  <a:lnTo>
                    <a:pt x="163" y="76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46" y="3"/>
                  </a:lnTo>
                  <a:lnTo>
                    <a:pt x="130" y="7"/>
                  </a:lnTo>
                  <a:lnTo>
                    <a:pt x="114" y="13"/>
                  </a:lnTo>
                  <a:lnTo>
                    <a:pt x="99" y="21"/>
                  </a:lnTo>
                  <a:lnTo>
                    <a:pt x="85" y="29"/>
                  </a:lnTo>
                  <a:lnTo>
                    <a:pt x="71" y="38"/>
                  </a:lnTo>
                  <a:lnTo>
                    <a:pt x="59" y="50"/>
                  </a:lnTo>
                  <a:lnTo>
                    <a:pt x="47" y="61"/>
                  </a:lnTo>
                  <a:lnTo>
                    <a:pt x="37" y="74"/>
                  </a:lnTo>
                  <a:lnTo>
                    <a:pt x="27" y="88"/>
                  </a:lnTo>
                  <a:lnTo>
                    <a:pt x="19" y="102"/>
                  </a:lnTo>
                  <a:lnTo>
                    <a:pt x="13" y="118"/>
                  </a:lnTo>
                  <a:lnTo>
                    <a:pt x="7" y="134"/>
                  </a:lnTo>
                  <a:lnTo>
                    <a:pt x="3" y="150"/>
                  </a:lnTo>
                  <a:lnTo>
                    <a:pt x="1" y="168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1" y="202"/>
                  </a:lnTo>
                  <a:lnTo>
                    <a:pt x="5" y="220"/>
                  </a:lnTo>
                  <a:lnTo>
                    <a:pt x="10" y="242"/>
                  </a:lnTo>
                  <a:lnTo>
                    <a:pt x="19" y="265"/>
                  </a:lnTo>
                  <a:lnTo>
                    <a:pt x="27" y="289"/>
                  </a:lnTo>
                  <a:lnTo>
                    <a:pt x="39" y="316"/>
                  </a:lnTo>
                  <a:lnTo>
                    <a:pt x="63" y="369"/>
                  </a:lnTo>
                  <a:lnTo>
                    <a:pt x="90" y="422"/>
                  </a:lnTo>
                  <a:lnTo>
                    <a:pt x="116" y="473"/>
                  </a:lnTo>
                  <a:lnTo>
                    <a:pt x="142" y="519"/>
                  </a:lnTo>
                  <a:lnTo>
                    <a:pt x="163" y="557"/>
                  </a:lnTo>
                  <a:lnTo>
                    <a:pt x="163" y="295"/>
                  </a:lnTo>
                  <a:lnTo>
                    <a:pt x="163" y="295"/>
                  </a:lnTo>
                  <a:lnTo>
                    <a:pt x="154" y="293"/>
                  </a:lnTo>
                  <a:lnTo>
                    <a:pt x="145" y="289"/>
                  </a:lnTo>
                  <a:lnTo>
                    <a:pt x="136" y="285"/>
                  </a:lnTo>
                  <a:lnTo>
                    <a:pt x="128" y="281"/>
                  </a:lnTo>
                  <a:lnTo>
                    <a:pt x="120" y="276"/>
                  </a:lnTo>
                  <a:lnTo>
                    <a:pt x="113" y="270"/>
                  </a:lnTo>
                  <a:lnTo>
                    <a:pt x="107" y="263"/>
                  </a:lnTo>
                  <a:lnTo>
                    <a:pt x="100" y="257"/>
                  </a:lnTo>
                  <a:lnTo>
                    <a:pt x="94" y="249"/>
                  </a:lnTo>
                  <a:lnTo>
                    <a:pt x="89" y="241"/>
                  </a:lnTo>
                  <a:lnTo>
                    <a:pt x="85" y="233"/>
                  </a:lnTo>
                  <a:lnTo>
                    <a:pt x="82" y="224"/>
                  </a:lnTo>
                  <a:lnTo>
                    <a:pt x="78" y="215"/>
                  </a:lnTo>
                  <a:lnTo>
                    <a:pt x="76" y="205"/>
                  </a:lnTo>
                  <a:lnTo>
                    <a:pt x="75" y="195"/>
                  </a:lnTo>
                  <a:lnTo>
                    <a:pt x="74" y="186"/>
                  </a:lnTo>
                  <a:lnTo>
                    <a:pt x="74" y="186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44" name="Freeform 40"/>
            <p:cNvSpPr/>
            <p:nvPr/>
          </p:nvSpPr>
          <p:spPr bwMode="auto">
            <a:xfrm flipH="1">
              <a:off x="2845588" y="4183573"/>
              <a:ext cx="179451" cy="613216"/>
            </a:xfrm>
            <a:custGeom>
              <a:avLst/>
              <a:gdLst>
                <a:gd name="T0" fmla="*/ 0 w 163"/>
                <a:gd name="T1" fmla="*/ 76 h 557"/>
                <a:gd name="T2" fmla="*/ 10 w 163"/>
                <a:gd name="T3" fmla="*/ 78 h 557"/>
                <a:gd name="T4" fmla="*/ 27 w 163"/>
                <a:gd name="T5" fmla="*/ 86 h 557"/>
                <a:gd name="T6" fmla="*/ 43 w 163"/>
                <a:gd name="T7" fmla="*/ 95 h 557"/>
                <a:gd name="T8" fmla="*/ 57 w 163"/>
                <a:gd name="T9" fmla="*/ 108 h 557"/>
                <a:gd name="T10" fmla="*/ 69 w 163"/>
                <a:gd name="T11" fmla="*/ 122 h 557"/>
                <a:gd name="T12" fmla="*/ 79 w 163"/>
                <a:gd name="T13" fmla="*/ 138 h 557"/>
                <a:gd name="T14" fmla="*/ 85 w 163"/>
                <a:gd name="T15" fmla="*/ 157 h 557"/>
                <a:gd name="T16" fmla="*/ 88 w 163"/>
                <a:gd name="T17" fmla="*/ 175 h 557"/>
                <a:gd name="T18" fmla="*/ 89 w 163"/>
                <a:gd name="T19" fmla="*/ 186 h 557"/>
                <a:gd name="T20" fmla="*/ 87 w 163"/>
                <a:gd name="T21" fmla="*/ 205 h 557"/>
                <a:gd name="T22" fmla="*/ 82 w 163"/>
                <a:gd name="T23" fmla="*/ 224 h 557"/>
                <a:gd name="T24" fmla="*/ 74 w 163"/>
                <a:gd name="T25" fmla="*/ 241 h 557"/>
                <a:gd name="T26" fmla="*/ 63 w 163"/>
                <a:gd name="T27" fmla="*/ 257 h 557"/>
                <a:gd name="T28" fmla="*/ 50 w 163"/>
                <a:gd name="T29" fmla="*/ 270 h 557"/>
                <a:gd name="T30" fmla="*/ 36 w 163"/>
                <a:gd name="T31" fmla="*/ 281 h 557"/>
                <a:gd name="T32" fmla="*/ 18 w 163"/>
                <a:gd name="T33" fmla="*/ 289 h 557"/>
                <a:gd name="T34" fmla="*/ 0 w 163"/>
                <a:gd name="T35" fmla="*/ 295 h 557"/>
                <a:gd name="T36" fmla="*/ 0 w 163"/>
                <a:gd name="T37" fmla="*/ 557 h 557"/>
                <a:gd name="T38" fmla="*/ 46 w 163"/>
                <a:gd name="T39" fmla="*/ 473 h 557"/>
                <a:gd name="T40" fmla="*/ 101 w 163"/>
                <a:gd name="T41" fmla="*/ 369 h 557"/>
                <a:gd name="T42" fmla="*/ 136 w 163"/>
                <a:gd name="T43" fmla="*/ 289 h 557"/>
                <a:gd name="T44" fmla="*/ 153 w 163"/>
                <a:gd name="T45" fmla="*/ 242 h 557"/>
                <a:gd name="T46" fmla="*/ 162 w 163"/>
                <a:gd name="T47" fmla="*/ 202 h 557"/>
                <a:gd name="T48" fmla="*/ 163 w 163"/>
                <a:gd name="T49" fmla="*/ 186 h 557"/>
                <a:gd name="T50" fmla="*/ 160 w 163"/>
                <a:gd name="T51" fmla="*/ 150 h 557"/>
                <a:gd name="T52" fmla="*/ 151 w 163"/>
                <a:gd name="T53" fmla="*/ 118 h 557"/>
                <a:gd name="T54" fmla="*/ 136 w 163"/>
                <a:gd name="T55" fmla="*/ 88 h 557"/>
                <a:gd name="T56" fmla="*/ 116 w 163"/>
                <a:gd name="T57" fmla="*/ 61 h 557"/>
                <a:gd name="T58" fmla="*/ 92 w 163"/>
                <a:gd name="T59" fmla="*/ 38 h 557"/>
                <a:gd name="T60" fmla="*/ 64 w 163"/>
                <a:gd name="T61" fmla="*/ 21 h 557"/>
                <a:gd name="T62" fmla="*/ 34 w 163"/>
                <a:gd name="T63" fmla="*/ 7 h 557"/>
                <a:gd name="T64" fmla="*/ 0 w 163"/>
                <a:gd name="T65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557">
                  <a:moveTo>
                    <a:pt x="0" y="0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0" y="78"/>
                  </a:lnTo>
                  <a:lnTo>
                    <a:pt x="18" y="81"/>
                  </a:lnTo>
                  <a:lnTo>
                    <a:pt x="27" y="86"/>
                  </a:lnTo>
                  <a:lnTo>
                    <a:pt x="36" y="90"/>
                  </a:lnTo>
                  <a:lnTo>
                    <a:pt x="43" y="95"/>
                  </a:lnTo>
                  <a:lnTo>
                    <a:pt x="50" y="101"/>
                  </a:lnTo>
                  <a:lnTo>
                    <a:pt x="57" y="108"/>
                  </a:lnTo>
                  <a:lnTo>
                    <a:pt x="63" y="115"/>
                  </a:lnTo>
                  <a:lnTo>
                    <a:pt x="69" y="122"/>
                  </a:lnTo>
                  <a:lnTo>
                    <a:pt x="74" y="129"/>
                  </a:lnTo>
                  <a:lnTo>
                    <a:pt x="79" y="138"/>
                  </a:lnTo>
                  <a:lnTo>
                    <a:pt x="82" y="147"/>
                  </a:lnTo>
                  <a:lnTo>
                    <a:pt x="85" y="157"/>
                  </a:lnTo>
                  <a:lnTo>
                    <a:pt x="87" y="166"/>
                  </a:lnTo>
                  <a:lnTo>
                    <a:pt x="88" y="17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8" y="195"/>
                  </a:lnTo>
                  <a:lnTo>
                    <a:pt x="87" y="205"/>
                  </a:lnTo>
                  <a:lnTo>
                    <a:pt x="85" y="215"/>
                  </a:lnTo>
                  <a:lnTo>
                    <a:pt x="82" y="224"/>
                  </a:lnTo>
                  <a:lnTo>
                    <a:pt x="79" y="233"/>
                  </a:lnTo>
                  <a:lnTo>
                    <a:pt x="74" y="241"/>
                  </a:lnTo>
                  <a:lnTo>
                    <a:pt x="69" y="249"/>
                  </a:lnTo>
                  <a:lnTo>
                    <a:pt x="63" y="257"/>
                  </a:lnTo>
                  <a:lnTo>
                    <a:pt x="57" y="263"/>
                  </a:lnTo>
                  <a:lnTo>
                    <a:pt x="50" y="270"/>
                  </a:lnTo>
                  <a:lnTo>
                    <a:pt x="43" y="276"/>
                  </a:lnTo>
                  <a:lnTo>
                    <a:pt x="36" y="281"/>
                  </a:lnTo>
                  <a:lnTo>
                    <a:pt x="27" y="285"/>
                  </a:lnTo>
                  <a:lnTo>
                    <a:pt x="18" y="289"/>
                  </a:lnTo>
                  <a:lnTo>
                    <a:pt x="10" y="293"/>
                  </a:lnTo>
                  <a:lnTo>
                    <a:pt x="0" y="295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21" y="519"/>
                  </a:lnTo>
                  <a:lnTo>
                    <a:pt x="46" y="473"/>
                  </a:lnTo>
                  <a:lnTo>
                    <a:pt x="73" y="422"/>
                  </a:lnTo>
                  <a:lnTo>
                    <a:pt x="101" y="369"/>
                  </a:lnTo>
                  <a:lnTo>
                    <a:pt x="125" y="316"/>
                  </a:lnTo>
                  <a:lnTo>
                    <a:pt x="136" y="289"/>
                  </a:lnTo>
                  <a:lnTo>
                    <a:pt x="145" y="265"/>
                  </a:lnTo>
                  <a:lnTo>
                    <a:pt x="153" y="242"/>
                  </a:lnTo>
                  <a:lnTo>
                    <a:pt x="158" y="220"/>
                  </a:lnTo>
                  <a:lnTo>
                    <a:pt x="162" y="202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2" y="168"/>
                  </a:lnTo>
                  <a:lnTo>
                    <a:pt x="160" y="150"/>
                  </a:lnTo>
                  <a:lnTo>
                    <a:pt x="156" y="134"/>
                  </a:lnTo>
                  <a:lnTo>
                    <a:pt x="151" y="118"/>
                  </a:lnTo>
                  <a:lnTo>
                    <a:pt x="145" y="102"/>
                  </a:lnTo>
                  <a:lnTo>
                    <a:pt x="136" y="88"/>
                  </a:lnTo>
                  <a:lnTo>
                    <a:pt x="127" y="74"/>
                  </a:lnTo>
                  <a:lnTo>
                    <a:pt x="116" y="61"/>
                  </a:lnTo>
                  <a:lnTo>
                    <a:pt x="105" y="50"/>
                  </a:lnTo>
                  <a:lnTo>
                    <a:pt x="92" y="38"/>
                  </a:lnTo>
                  <a:lnTo>
                    <a:pt x="79" y="29"/>
                  </a:lnTo>
                  <a:lnTo>
                    <a:pt x="64" y="21"/>
                  </a:lnTo>
                  <a:lnTo>
                    <a:pt x="49" y="13"/>
                  </a:lnTo>
                  <a:lnTo>
                    <a:pt x="34" y="7"/>
                  </a:lnTo>
                  <a:lnTo>
                    <a:pt x="17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67" name="Freeform 102"/>
            <p:cNvSpPr/>
            <p:nvPr/>
          </p:nvSpPr>
          <p:spPr bwMode="auto">
            <a:xfrm>
              <a:off x="0" y="3922913"/>
              <a:ext cx="2500261" cy="918554"/>
            </a:xfrm>
            <a:custGeom>
              <a:avLst/>
              <a:gdLst/>
              <a:ahLst/>
              <a:cxnLst/>
              <a:rect l="l" t="t" r="r" b="b"/>
              <a:pathLst>
                <a:path w="2500261" h="918554">
                  <a:moveTo>
                    <a:pt x="0" y="0"/>
                  </a:moveTo>
                  <a:lnTo>
                    <a:pt x="707373" y="0"/>
                  </a:lnTo>
                  <a:lnTo>
                    <a:pt x="796934" y="0"/>
                  </a:lnTo>
                  <a:lnTo>
                    <a:pt x="964293" y="0"/>
                  </a:lnTo>
                  <a:lnTo>
                    <a:pt x="1243481" y="0"/>
                  </a:lnTo>
                  <a:lnTo>
                    <a:pt x="1504307" y="0"/>
                  </a:lnTo>
                  <a:lnTo>
                    <a:pt x="1761227" y="0"/>
                  </a:lnTo>
                  <a:lnTo>
                    <a:pt x="2040415" y="0"/>
                  </a:lnTo>
                  <a:lnTo>
                    <a:pt x="2500261" y="459847"/>
                  </a:lnTo>
                  <a:lnTo>
                    <a:pt x="2040415" y="918554"/>
                  </a:lnTo>
                  <a:lnTo>
                    <a:pt x="1761227" y="918554"/>
                  </a:lnTo>
                  <a:lnTo>
                    <a:pt x="1504307" y="918554"/>
                  </a:lnTo>
                  <a:lnTo>
                    <a:pt x="1243481" y="918554"/>
                  </a:lnTo>
                  <a:lnTo>
                    <a:pt x="964293" y="918554"/>
                  </a:lnTo>
                  <a:lnTo>
                    <a:pt x="796934" y="918554"/>
                  </a:lnTo>
                  <a:lnTo>
                    <a:pt x="707373" y="918554"/>
                  </a:lnTo>
                  <a:lnTo>
                    <a:pt x="0" y="918554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505710" y="1025525"/>
            <a:ext cx="7314565" cy="656590"/>
            <a:chOff x="3946" y="1615"/>
            <a:chExt cx="11519" cy="1034"/>
          </a:xfrm>
        </p:grpSpPr>
        <p:sp>
          <p:nvSpPr>
            <p:cNvPr id="74" name="speed"/>
            <p:cNvSpPr txBox="1">
              <a:spLocks noChangeArrowheads="1"/>
            </p:cNvSpPr>
            <p:nvPr/>
          </p:nvSpPr>
          <p:spPr bwMode="auto">
            <a:xfrm>
              <a:off x="13796" y="1615"/>
              <a:ext cx="1669" cy="103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>
                <a:bevelT w="0" h="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9pPr>
            </a:lstStyle>
            <a:p>
              <a:pPr>
                <a:buClr>
                  <a:prstClr val="white"/>
                </a:buClr>
                <a:defRPr/>
              </a:pPr>
              <a:r>
                <a:rPr lang="tr-TR" altLang="ko-KR" sz="426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en-US" altLang="ko-KR" sz="42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3946" y="1657"/>
              <a:ext cx="9806" cy="955"/>
            </a:xfrm>
            <a:prstGeom prst="rect">
              <a:avLst/>
            </a:prstGeom>
          </p:spPr>
          <p:txBody>
            <a:bodyPr wrap="square" lIns="67391" tIns="33696" rIns="67391" bIns="33696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da-DK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Sınava fiziksel ve teknik hazırlık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933315" y="5622290"/>
            <a:ext cx="7254875" cy="656590"/>
            <a:chOff x="7769" y="8854"/>
            <a:chExt cx="11425" cy="1034"/>
          </a:xfrm>
        </p:grpSpPr>
        <p:sp>
          <p:nvSpPr>
            <p:cNvPr id="17" name="speed"/>
            <p:cNvSpPr txBox="1">
              <a:spLocks noChangeArrowheads="1"/>
            </p:cNvSpPr>
            <p:nvPr/>
          </p:nvSpPr>
          <p:spPr bwMode="auto">
            <a:xfrm>
              <a:off x="7769" y="8854"/>
              <a:ext cx="1669" cy="103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>
                <a:bevelT w="0" h="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9pPr>
            </a:lstStyle>
            <a:p>
              <a:pPr algn="r">
                <a:buClr>
                  <a:prstClr val="white"/>
                </a:buClr>
                <a:defRPr/>
              </a:pPr>
              <a:r>
                <a:rPr lang="tr-TR" altLang="ko-KR" sz="426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  <a:endParaRPr lang="en-US" altLang="ko-KR" sz="42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9566" y="8918"/>
              <a:ext cx="9628" cy="955"/>
            </a:xfrm>
            <a:prstGeom prst="rect">
              <a:avLst/>
            </a:prstGeom>
          </p:spPr>
          <p:txBody>
            <a:bodyPr wrap="square" lIns="67391" tIns="33696" rIns="67391" bIns="33696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Çıkmış soru kökleri bilgisi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-11430" y="1979295"/>
            <a:ext cx="4832985" cy="1197610"/>
            <a:chOff x="-18" y="3117"/>
            <a:chExt cx="7611" cy="1886"/>
          </a:xfrm>
        </p:grpSpPr>
        <p:sp>
          <p:nvSpPr>
            <p:cNvPr id="9" name="speed"/>
            <p:cNvSpPr txBox="1">
              <a:spLocks noChangeArrowheads="1"/>
            </p:cNvSpPr>
            <p:nvPr/>
          </p:nvSpPr>
          <p:spPr bwMode="auto">
            <a:xfrm>
              <a:off x="5924" y="3953"/>
              <a:ext cx="1669" cy="103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>
                <a:bevelT w="0" h="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9pPr>
            </a:lstStyle>
            <a:p>
              <a:pPr>
                <a:buClr>
                  <a:prstClr val="white"/>
                </a:buClr>
                <a:defRPr/>
              </a:pPr>
              <a:r>
                <a:rPr lang="tr-TR" altLang="ko-KR" sz="426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  <a:endParaRPr lang="en-US" altLang="ko-KR" sz="42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-18" y="3117"/>
              <a:ext cx="5968" cy="1886"/>
            </a:xfrm>
            <a:prstGeom prst="rect">
              <a:avLst/>
            </a:prstGeom>
          </p:spPr>
          <p:txBody>
            <a:bodyPr wrap="square" lIns="67391" tIns="33696" rIns="67391" bIns="33696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tr-TR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Deneme </a:t>
              </a:r>
            </a:p>
            <a:p>
              <a:pPr algn="r">
                <a:lnSpc>
                  <a:spcPct val="120000"/>
                </a:lnSpc>
              </a:pPr>
              <a:r>
                <a:rPr lang="tr-TR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deneyimi ve hız</a:t>
              </a:r>
            </a:p>
          </p:txBody>
        </p:sp>
      </p:grpSp>
      <p:sp>
        <p:nvSpPr>
          <p:cNvPr id="69" name="텍스트 개체 틀 80"/>
          <p:cNvSpPr txBox="1">
            <a:spLocks/>
          </p:cNvSpPr>
          <p:nvPr/>
        </p:nvSpPr>
        <p:spPr>
          <a:xfrm>
            <a:off x="1711786" y="51512"/>
            <a:ext cx="10305249" cy="688975"/>
          </a:xfrm>
          <a:prstGeom prst="rect">
            <a:avLst/>
          </a:prstGeom>
        </p:spPr>
        <p:txBody>
          <a:bodyPr/>
          <a:lstStyle>
            <a:lvl1pPr marL="457200" indent="-4572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altLang="zh-CN" sz="3600" b="1" dirty="0">
                <a:solidFill>
                  <a:srgbClr val="F4879C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Sınav ve Soru Rehberliği Temel İlkeleri</a:t>
            </a:r>
          </a:p>
          <a:p>
            <a:pPr marL="0" indent="0">
              <a:buNone/>
            </a:pPr>
            <a:r>
              <a:rPr lang="tr-TR" altLang="zh-CN" sz="3600" b="1" dirty="0">
                <a:solidFill>
                  <a:srgbClr val="6C4C8B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</a:t>
            </a:r>
          </a:p>
        </p:txBody>
      </p:sp>
      <p:pic>
        <p:nvPicPr>
          <p:cNvPr id="70" name="Resim 6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2" r="10282"/>
          <a:stretch/>
        </p:blipFill>
        <p:spPr>
          <a:xfrm>
            <a:off x="8595303" y="1889739"/>
            <a:ext cx="2686488" cy="3817782"/>
          </a:xfrm>
          <a:prstGeom prst="rect">
            <a:avLst/>
          </a:prstGeom>
        </p:spPr>
      </p:pic>
      <p:pic>
        <p:nvPicPr>
          <p:cNvPr id="71" name="Resim 7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65" y="3294274"/>
            <a:ext cx="2101811" cy="3004571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xmlns="" id="{C592DFBF-62C2-AF56-1A0B-84B732C96B7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98534" y="-73302"/>
            <a:ext cx="2044266" cy="83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2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7755" cy="6858000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979525" y="6491235"/>
            <a:ext cx="2100107" cy="211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180871" y="160772"/>
            <a:ext cx="356717" cy="341645"/>
          </a:xfrm>
          <a:prstGeom prst="ellipse">
            <a:avLst/>
          </a:prstGeom>
          <a:solidFill>
            <a:srgbClr val="FC6E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C6E5B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0821" y="6224956"/>
            <a:ext cx="472275" cy="447153"/>
          </a:xfrm>
          <a:prstGeom prst="ellipse">
            <a:avLst/>
          </a:prstGeom>
          <a:solidFill>
            <a:srgbClr val="FC6E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C6E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36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직선 연결선 76"/>
          <p:cNvCxnSpPr/>
          <p:nvPr/>
        </p:nvCxnSpPr>
        <p:spPr>
          <a:xfrm flipH="1">
            <a:off x="4107" y="681875"/>
            <a:ext cx="1218408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-25400" y="307975"/>
            <a:ext cx="1629410" cy="232410"/>
            <a:chOff x="12" y="410"/>
            <a:chExt cx="2566" cy="680"/>
          </a:xfrm>
        </p:grpSpPr>
        <p:sp>
          <p:nvSpPr>
            <p:cNvPr id="19" name="矩形 18"/>
            <p:cNvSpPr/>
            <p:nvPr/>
          </p:nvSpPr>
          <p:spPr>
            <a:xfrm>
              <a:off x="2111" y="410"/>
              <a:ext cx="115" cy="680"/>
            </a:xfrm>
            <a:prstGeom prst="rect">
              <a:avLst/>
            </a:prstGeom>
            <a:solidFill>
              <a:srgbClr val="B81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478" y="735"/>
              <a:ext cx="100" cy="35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2" y="410"/>
              <a:ext cx="2003" cy="680"/>
            </a:xfrm>
            <a:prstGeom prst="rect">
              <a:avLst/>
            </a:prstGeom>
            <a:solidFill>
              <a:srgbClr val="F487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312" y="576"/>
              <a:ext cx="120" cy="514"/>
            </a:xfrm>
            <a:prstGeom prst="rect">
              <a:avLst/>
            </a:prstGeom>
            <a:solidFill>
              <a:srgbClr val="BDA8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4637405" y="2578100"/>
            <a:ext cx="2956560" cy="2958465"/>
            <a:chOff x="3434467" y="2612719"/>
            <a:chExt cx="2275068" cy="2276442"/>
          </a:xfrm>
        </p:grpSpPr>
        <p:sp>
          <p:nvSpPr>
            <p:cNvPr id="2" name="Freeform 113"/>
            <p:cNvSpPr/>
            <p:nvPr/>
          </p:nvSpPr>
          <p:spPr bwMode="auto">
            <a:xfrm flipH="1">
              <a:off x="4602190" y="2612720"/>
              <a:ext cx="1105973" cy="1105973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806 w 806"/>
                <a:gd name="T5" fmla="*/ 0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806" y="0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rgbClr val="342D57">
                <a:alpha val="20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" name="Freeform 114"/>
            <p:cNvSpPr/>
            <p:nvPr/>
          </p:nvSpPr>
          <p:spPr bwMode="auto">
            <a:xfrm flipH="1">
              <a:off x="4602190" y="2612720"/>
              <a:ext cx="1105973" cy="1105973"/>
            </a:xfrm>
            <a:custGeom>
              <a:avLst/>
              <a:gdLst>
                <a:gd name="T0" fmla="*/ 806 w 806"/>
                <a:gd name="T1" fmla="*/ 0 h 806"/>
                <a:gd name="T2" fmla="*/ 0 w 806"/>
                <a:gd name="T3" fmla="*/ 806 h 806"/>
                <a:gd name="T4" fmla="*/ 806 w 806"/>
                <a:gd name="T5" fmla="*/ 806 h 806"/>
                <a:gd name="T6" fmla="*/ 806 w 806"/>
                <a:gd name="T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0"/>
                  </a:moveTo>
                  <a:lnTo>
                    <a:pt x="0" y="806"/>
                  </a:lnTo>
                  <a:lnTo>
                    <a:pt x="806" y="806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342D5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4" name="Freeform 115"/>
            <p:cNvSpPr/>
            <p:nvPr/>
          </p:nvSpPr>
          <p:spPr bwMode="auto">
            <a:xfrm flipH="1">
              <a:off x="3434467" y="2612720"/>
              <a:ext cx="1105973" cy="1105973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0 w 806"/>
                <a:gd name="T5" fmla="*/ 806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0" y="806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rgbClr val="342D57">
                <a:alpha val="20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5" name="Freeform 117"/>
            <p:cNvSpPr/>
            <p:nvPr/>
          </p:nvSpPr>
          <p:spPr bwMode="auto">
            <a:xfrm flipH="1">
              <a:off x="3434467" y="3781815"/>
              <a:ext cx="1105973" cy="1107346"/>
            </a:xfrm>
            <a:custGeom>
              <a:avLst/>
              <a:gdLst>
                <a:gd name="T0" fmla="*/ 0 w 806"/>
                <a:gd name="T1" fmla="*/ 807 h 807"/>
                <a:gd name="T2" fmla="*/ 806 w 806"/>
                <a:gd name="T3" fmla="*/ 0 h 807"/>
                <a:gd name="T4" fmla="*/ 0 w 806"/>
                <a:gd name="T5" fmla="*/ 0 h 807"/>
                <a:gd name="T6" fmla="*/ 0 w 806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807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7"/>
                  </a:lnTo>
                  <a:close/>
                </a:path>
              </a:pathLst>
            </a:custGeom>
            <a:solidFill>
              <a:srgbClr val="BDA8D1">
                <a:alpha val="20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10" name="Freeform 119"/>
            <p:cNvSpPr/>
            <p:nvPr/>
          </p:nvSpPr>
          <p:spPr bwMode="auto">
            <a:xfrm flipH="1">
              <a:off x="4602190" y="3783186"/>
              <a:ext cx="1105973" cy="1105973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806 w 806"/>
                <a:gd name="T5" fmla="*/ 806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806" y="806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rgbClr val="BDA8D1">
                <a:alpha val="20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24" name="Freeform 120"/>
            <p:cNvSpPr/>
            <p:nvPr/>
          </p:nvSpPr>
          <p:spPr bwMode="auto">
            <a:xfrm flipH="1">
              <a:off x="4602189" y="3781815"/>
              <a:ext cx="1107346" cy="1107346"/>
            </a:xfrm>
            <a:custGeom>
              <a:avLst/>
              <a:gdLst>
                <a:gd name="T0" fmla="*/ 807 w 807"/>
                <a:gd name="T1" fmla="*/ 807 h 807"/>
                <a:gd name="T2" fmla="*/ 0 w 807"/>
                <a:gd name="T3" fmla="*/ 0 h 807"/>
                <a:gd name="T4" fmla="*/ 807 w 807"/>
                <a:gd name="T5" fmla="*/ 0 h 807"/>
                <a:gd name="T6" fmla="*/ 807 w 807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7" h="807">
                  <a:moveTo>
                    <a:pt x="807" y="807"/>
                  </a:moveTo>
                  <a:lnTo>
                    <a:pt x="0" y="0"/>
                  </a:lnTo>
                  <a:lnTo>
                    <a:pt x="807" y="0"/>
                  </a:lnTo>
                  <a:lnTo>
                    <a:pt x="807" y="807"/>
                  </a:lnTo>
                  <a:close/>
                </a:path>
              </a:pathLst>
            </a:custGeom>
            <a:solidFill>
              <a:srgbClr val="BDA8D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00000">
              <a:off x="3969426" y="3533953"/>
              <a:ext cx="341908" cy="947742"/>
            </a:xfrm>
            <a:prstGeom prst="rect">
              <a:avLst/>
            </a:prstGeom>
          </p:spPr>
        </p:pic>
        <p:sp>
          <p:nvSpPr>
            <p:cNvPr id="26" name="Freeform 118"/>
            <p:cNvSpPr/>
            <p:nvPr/>
          </p:nvSpPr>
          <p:spPr bwMode="auto">
            <a:xfrm flipH="1">
              <a:off x="3434467" y="3781815"/>
              <a:ext cx="1105973" cy="1107346"/>
            </a:xfrm>
            <a:custGeom>
              <a:avLst/>
              <a:gdLst>
                <a:gd name="T0" fmla="*/ 0 w 806"/>
                <a:gd name="T1" fmla="*/ 0 h 807"/>
                <a:gd name="T2" fmla="*/ 806 w 806"/>
                <a:gd name="T3" fmla="*/ 807 h 807"/>
                <a:gd name="T4" fmla="*/ 0 w 806"/>
                <a:gd name="T5" fmla="*/ 807 h 807"/>
                <a:gd name="T6" fmla="*/ 0 w 806"/>
                <a:gd name="T7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0"/>
                  </a:moveTo>
                  <a:lnTo>
                    <a:pt x="806" y="807"/>
                  </a:lnTo>
                  <a:lnTo>
                    <a:pt x="0" y="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4C8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 flipV="1">
              <a:off x="3935834" y="3101891"/>
              <a:ext cx="388116" cy="947741"/>
            </a:xfrm>
            <a:prstGeom prst="rect">
              <a:avLst/>
            </a:prstGeom>
          </p:spPr>
        </p:pic>
        <p:sp>
          <p:nvSpPr>
            <p:cNvPr id="28" name="Freeform 116"/>
            <p:cNvSpPr/>
            <p:nvPr/>
          </p:nvSpPr>
          <p:spPr bwMode="auto">
            <a:xfrm flipH="1">
              <a:off x="3434467" y="2612719"/>
              <a:ext cx="1105973" cy="1105973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0 w 806"/>
                <a:gd name="T5" fmla="*/ 0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rgbClr val="BDA8D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29" name="Freeform 36"/>
            <p:cNvSpPr/>
            <p:nvPr/>
          </p:nvSpPr>
          <p:spPr bwMode="auto">
            <a:xfrm flipH="1">
              <a:off x="4356439" y="2772190"/>
              <a:ext cx="184001" cy="574669"/>
            </a:xfrm>
            <a:custGeom>
              <a:avLst/>
              <a:gdLst>
                <a:gd name="T0" fmla="*/ 0 w 138"/>
                <a:gd name="T1" fmla="*/ 0 h 431"/>
                <a:gd name="T2" fmla="*/ 0 w 138"/>
                <a:gd name="T3" fmla="*/ 85 h 431"/>
                <a:gd name="T4" fmla="*/ 0 w 138"/>
                <a:gd name="T5" fmla="*/ 85 h 431"/>
                <a:gd name="T6" fmla="*/ 15 w 138"/>
                <a:gd name="T7" fmla="*/ 96 h 431"/>
                <a:gd name="T8" fmla="*/ 27 w 138"/>
                <a:gd name="T9" fmla="*/ 110 h 431"/>
                <a:gd name="T10" fmla="*/ 38 w 138"/>
                <a:gd name="T11" fmla="*/ 124 h 431"/>
                <a:gd name="T12" fmla="*/ 47 w 138"/>
                <a:gd name="T13" fmla="*/ 141 h 431"/>
                <a:gd name="T14" fmla="*/ 56 w 138"/>
                <a:gd name="T15" fmla="*/ 158 h 431"/>
                <a:gd name="T16" fmla="*/ 61 w 138"/>
                <a:gd name="T17" fmla="*/ 177 h 431"/>
                <a:gd name="T18" fmla="*/ 64 w 138"/>
                <a:gd name="T19" fmla="*/ 195 h 431"/>
                <a:gd name="T20" fmla="*/ 65 w 138"/>
                <a:gd name="T21" fmla="*/ 215 h 431"/>
                <a:gd name="T22" fmla="*/ 65 w 138"/>
                <a:gd name="T23" fmla="*/ 215 h 431"/>
                <a:gd name="T24" fmla="*/ 64 w 138"/>
                <a:gd name="T25" fmla="*/ 235 h 431"/>
                <a:gd name="T26" fmla="*/ 61 w 138"/>
                <a:gd name="T27" fmla="*/ 254 h 431"/>
                <a:gd name="T28" fmla="*/ 56 w 138"/>
                <a:gd name="T29" fmla="*/ 272 h 431"/>
                <a:gd name="T30" fmla="*/ 47 w 138"/>
                <a:gd name="T31" fmla="*/ 290 h 431"/>
                <a:gd name="T32" fmla="*/ 38 w 138"/>
                <a:gd name="T33" fmla="*/ 305 h 431"/>
                <a:gd name="T34" fmla="*/ 27 w 138"/>
                <a:gd name="T35" fmla="*/ 321 h 431"/>
                <a:gd name="T36" fmla="*/ 15 w 138"/>
                <a:gd name="T37" fmla="*/ 333 h 431"/>
                <a:gd name="T38" fmla="*/ 0 w 138"/>
                <a:gd name="T39" fmla="*/ 346 h 431"/>
                <a:gd name="T40" fmla="*/ 0 w 138"/>
                <a:gd name="T41" fmla="*/ 431 h 431"/>
                <a:gd name="T42" fmla="*/ 0 w 138"/>
                <a:gd name="T43" fmla="*/ 431 h 431"/>
                <a:gd name="T44" fmla="*/ 15 w 138"/>
                <a:gd name="T45" fmla="*/ 423 h 431"/>
                <a:gd name="T46" fmla="*/ 30 w 138"/>
                <a:gd name="T47" fmla="*/ 414 h 431"/>
                <a:gd name="T48" fmla="*/ 43 w 138"/>
                <a:gd name="T49" fmla="*/ 405 h 431"/>
                <a:gd name="T50" fmla="*/ 57 w 138"/>
                <a:gd name="T51" fmla="*/ 394 h 431"/>
                <a:gd name="T52" fmla="*/ 68 w 138"/>
                <a:gd name="T53" fmla="*/ 384 h 431"/>
                <a:gd name="T54" fmla="*/ 80 w 138"/>
                <a:gd name="T55" fmla="*/ 371 h 431"/>
                <a:gd name="T56" fmla="*/ 90 w 138"/>
                <a:gd name="T57" fmla="*/ 359 h 431"/>
                <a:gd name="T58" fmla="*/ 100 w 138"/>
                <a:gd name="T59" fmla="*/ 345 h 431"/>
                <a:gd name="T60" fmla="*/ 109 w 138"/>
                <a:gd name="T61" fmla="*/ 330 h 431"/>
                <a:gd name="T62" fmla="*/ 116 w 138"/>
                <a:gd name="T63" fmla="*/ 316 h 431"/>
                <a:gd name="T64" fmla="*/ 123 w 138"/>
                <a:gd name="T65" fmla="*/ 300 h 431"/>
                <a:gd name="T66" fmla="*/ 128 w 138"/>
                <a:gd name="T67" fmla="*/ 283 h 431"/>
                <a:gd name="T68" fmla="*/ 133 w 138"/>
                <a:gd name="T69" fmla="*/ 268 h 431"/>
                <a:gd name="T70" fmla="*/ 136 w 138"/>
                <a:gd name="T71" fmla="*/ 250 h 431"/>
                <a:gd name="T72" fmla="*/ 138 w 138"/>
                <a:gd name="T73" fmla="*/ 233 h 431"/>
                <a:gd name="T74" fmla="*/ 138 w 138"/>
                <a:gd name="T75" fmla="*/ 215 h 431"/>
                <a:gd name="T76" fmla="*/ 138 w 138"/>
                <a:gd name="T77" fmla="*/ 215 h 431"/>
                <a:gd name="T78" fmla="*/ 138 w 138"/>
                <a:gd name="T79" fmla="*/ 198 h 431"/>
                <a:gd name="T80" fmla="*/ 136 w 138"/>
                <a:gd name="T81" fmla="*/ 180 h 431"/>
                <a:gd name="T82" fmla="*/ 133 w 138"/>
                <a:gd name="T83" fmla="*/ 163 h 431"/>
                <a:gd name="T84" fmla="*/ 128 w 138"/>
                <a:gd name="T85" fmla="*/ 146 h 431"/>
                <a:gd name="T86" fmla="*/ 123 w 138"/>
                <a:gd name="T87" fmla="*/ 131 h 431"/>
                <a:gd name="T88" fmla="*/ 116 w 138"/>
                <a:gd name="T89" fmla="*/ 115 h 431"/>
                <a:gd name="T90" fmla="*/ 109 w 138"/>
                <a:gd name="T91" fmla="*/ 100 h 431"/>
                <a:gd name="T92" fmla="*/ 100 w 138"/>
                <a:gd name="T93" fmla="*/ 86 h 431"/>
                <a:gd name="T94" fmla="*/ 90 w 138"/>
                <a:gd name="T95" fmla="*/ 72 h 431"/>
                <a:gd name="T96" fmla="*/ 80 w 138"/>
                <a:gd name="T97" fmla="*/ 60 h 431"/>
                <a:gd name="T98" fmla="*/ 68 w 138"/>
                <a:gd name="T99" fmla="*/ 47 h 431"/>
                <a:gd name="T100" fmla="*/ 57 w 138"/>
                <a:gd name="T101" fmla="*/ 36 h 431"/>
                <a:gd name="T102" fmla="*/ 43 w 138"/>
                <a:gd name="T103" fmla="*/ 25 h 431"/>
                <a:gd name="T104" fmla="*/ 30 w 138"/>
                <a:gd name="T105" fmla="*/ 16 h 431"/>
                <a:gd name="T106" fmla="*/ 15 w 138"/>
                <a:gd name="T107" fmla="*/ 7 h 431"/>
                <a:gd name="T108" fmla="*/ 0 w 138"/>
                <a:gd name="T10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8" h="431">
                  <a:moveTo>
                    <a:pt x="0" y="0"/>
                  </a:moveTo>
                  <a:lnTo>
                    <a:pt x="0" y="85"/>
                  </a:lnTo>
                  <a:lnTo>
                    <a:pt x="0" y="85"/>
                  </a:lnTo>
                  <a:lnTo>
                    <a:pt x="15" y="96"/>
                  </a:lnTo>
                  <a:lnTo>
                    <a:pt x="27" y="110"/>
                  </a:lnTo>
                  <a:lnTo>
                    <a:pt x="38" y="124"/>
                  </a:lnTo>
                  <a:lnTo>
                    <a:pt x="47" y="141"/>
                  </a:lnTo>
                  <a:lnTo>
                    <a:pt x="56" y="158"/>
                  </a:lnTo>
                  <a:lnTo>
                    <a:pt x="61" y="177"/>
                  </a:lnTo>
                  <a:lnTo>
                    <a:pt x="64" y="195"/>
                  </a:lnTo>
                  <a:lnTo>
                    <a:pt x="65" y="215"/>
                  </a:lnTo>
                  <a:lnTo>
                    <a:pt x="65" y="215"/>
                  </a:lnTo>
                  <a:lnTo>
                    <a:pt x="64" y="235"/>
                  </a:lnTo>
                  <a:lnTo>
                    <a:pt x="61" y="254"/>
                  </a:lnTo>
                  <a:lnTo>
                    <a:pt x="56" y="272"/>
                  </a:lnTo>
                  <a:lnTo>
                    <a:pt x="47" y="290"/>
                  </a:lnTo>
                  <a:lnTo>
                    <a:pt x="38" y="305"/>
                  </a:lnTo>
                  <a:lnTo>
                    <a:pt x="27" y="321"/>
                  </a:lnTo>
                  <a:lnTo>
                    <a:pt x="15" y="333"/>
                  </a:lnTo>
                  <a:lnTo>
                    <a:pt x="0" y="346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15" y="423"/>
                  </a:lnTo>
                  <a:lnTo>
                    <a:pt x="30" y="414"/>
                  </a:lnTo>
                  <a:lnTo>
                    <a:pt x="43" y="405"/>
                  </a:lnTo>
                  <a:lnTo>
                    <a:pt x="57" y="394"/>
                  </a:lnTo>
                  <a:lnTo>
                    <a:pt x="68" y="384"/>
                  </a:lnTo>
                  <a:lnTo>
                    <a:pt x="80" y="371"/>
                  </a:lnTo>
                  <a:lnTo>
                    <a:pt x="90" y="359"/>
                  </a:lnTo>
                  <a:lnTo>
                    <a:pt x="100" y="345"/>
                  </a:lnTo>
                  <a:lnTo>
                    <a:pt x="109" y="330"/>
                  </a:lnTo>
                  <a:lnTo>
                    <a:pt x="116" y="316"/>
                  </a:lnTo>
                  <a:lnTo>
                    <a:pt x="123" y="300"/>
                  </a:lnTo>
                  <a:lnTo>
                    <a:pt x="128" y="283"/>
                  </a:lnTo>
                  <a:lnTo>
                    <a:pt x="133" y="268"/>
                  </a:lnTo>
                  <a:lnTo>
                    <a:pt x="136" y="250"/>
                  </a:lnTo>
                  <a:lnTo>
                    <a:pt x="138" y="233"/>
                  </a:lnTo>
                  <a:lnTo>
                    <a:pt x="138" y="215"/>
                  </a:lnTo>
                  <a:lnTo>
                    <a:pt x="138" y="215"/>
                  </a:lnTo>
                  <a:lnTo>
                    <a:pt x="138" y="198"/>
                  </a:lnTo>
                  <a:lnTo>
                    <a:pt x="136" y="180"/>
                  </a:lnTo>
                  <a:lnTo>
                    <a:pt x="133" y="163"/>
                  </a:lnTo>
                  <a:lnTo>
                    <a:pt x="128" y="146"/>
                  </a:lnTo>
                  <a:lnTo>
                    <a:pt x="123" y="131"/>
                  </a:lnTo>
                  <a:lnTo>
                    <a:pt x="116" y="115"/>
                  </a:lnTo>
                  <a:lnTo>
                    <a:pt x="109" y="100"/>
                  </a:lnTo>
                  <a:lnTo>
                    <a:pt x="100" y="86"/>
                  </a:lnTo>
                  <a:lnTo>
                    <a:pt x="90" y="72"/>
                  </a:lnTo>
                  <a:lnTo>
                    <a:pt x="80" y="60"/>
                  </a:lnTo>
                  <a:lnTo>
                    <a:pt x="68" y="47"/>
                  </a:lnTo>
                  <a:lnTo>
                    <a:pt x="57" y="36"/>
                  </a:lnTo>
                  <a:lnTo>
                    <a:pt x="43" y="25"/>
                  </a:lnTo>
                  <a:lnTo>
                    <a:pt x="30" y="16"/>
                  </a:lnTo>
                  <a:lnTo>
                    <a:pt x="1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0" name="Freeform 38"/>
            <p:cNvSpPr/>
            <p:nvPr/>
          </p:nvSpPr>
          <p:spPr bwMode="auto">
            <a:xfrm flipH="1">
              <a:off x="4609724" y="2746062"/>
              <a:ext cx="504002" cy="734669"/>
            </a:xfrm>
            <a:custGeom>
              <a:avLst/>
              <a:gdLst>
                <a:gd name="T0" fmla="*/ 326 w 378"/>
                <a:gd name="T1" fmla="*/ 0 h 551"/>
                <a:gd name="T2" fmla="*/ 286 w 378"/>
                <a:gd name="T3" fmla="*/ 3 h 551"/>
                <a:gd name="T4" fmla="*/ 93 w 378"/>
                <a:gd name="T5" fmla="*/ 198 h 551"/>
                <a:gd name="T6" fmla="*/ 89 w 378"/>
                <a:gd name="T7" fmla="*/ 237 h 551"/>
                <a:gd name="T8" fmla="*/ 90 w 378"/>
                <a:gd name="T9" fmla="*/ 253 h 551"/>
                <a:gd name="T10" fmla="*/ 94 w 378"/>
                <a:gd name="T11" fmla="*/ 283 h 551"/>
                <a:gd name="T12" fmla="*/ 101 w 378"/>
                <a:gd name="T13" fmla="*/ 313 h 551"/>
                <a:gd name="T14" fmla="*/ 113 w 378"/>
                <a:gd name="T15" fmla="*/ 340 h 551"/>
                <a:gd name="T16" fmla="*/ 15 w 378"/>
                <a:gd name="T17" fmla="*/ 458 h 551"/>
                <a:gd name="T18" fmla="*/ 9 w 378"/>
                <a:gd name="T19" fmla="*/ 466 h 551"/>
                <a:gd name="T20" fmla="*/ 1 w 378"/>
                <a:gd name="T21" fmla="*/ 486 h 551"/>
                <a:gd name="T22" fmla="*/ 1 w 378"/>
                <a:gd name="T23" fmla="*/ 507 h 551"/>
                <a:gd name="T24" fmla="*/ 9 w 378"/>
                <a:gd name="T25" fmla="*/ 526 h 551"/>
                <a:gd name="T26" fmla="*/ 15 w 378"/>
                <a:gd name="T27" fmla="*/ 535 h 551"/>
                <a:gd name="T28" fmla="*/ 34 w 378"/>
                <a:gd name="T29" fmla="*/ 547 h 551"/>
                <a:gd name="T30" fmla="*/ 54 w 378"/>
                <a:gd name="T31" fmla="*/ 551 h 551"/>
                <a:gd name="T32" fmla="*/ 65 w 378"/>
                <a:gd name="T33" fmla="*/ 550 h 551"/>
                <a:gd name="T34" fmla="*/ 84 w 378"/>
                <a:gd name="T35" fmla="*/ 542 h 551"/>
                <a:gd name="T36" fmla="*/ 194 w 378"/>
                <a:gd name="T37" fmla="*/ 434 h 551"/>
                <a:gd name="T38" fmla="*/ 209 w 378"/>
                <a:gd name="T39" fmla="*/ 443 h 551"/>
                <a:gd name="T40" fmla="*/ 239 w 378"/>
                <a:gd name="T41" fmla="*/ 458 h 551"/>
                <a:gd name="T42" fmla="*/ 273 w 378"/>
                <a:gd name="T43" fmla="*/ 468 h 551"/>
                <a:gd name="T44" fmla="*/ 308 w 378"/>
                <a:gd name="T45" fmla="*/ 474 h 551"/>
                <a:gd name="T46" fmla="*/ 326 w 378"/>
                <a:gd name="T47" fmla="*/ 475 h 551"/>
                <a:gd name="T48" fmla="*/ 353 w 378"/>
                <a:gd name="T49" fmla="*/ 473 h 551"/>
                <a:gd name="T50" fmla="*/ 378 w 378"/>
                <a:gd name="T51" fmla="*/ 468 h 551"/>
                <a:gd name="T52" fmla="*/ 378 w 378"/>
                <a:gd name="T53" fmla="*/ 393 h 551"/>
                <a:gd name="T54" fmla="*/ 353 w 378"/>
                <a:gd name="T55" fmla="*/ 399 h 551"/>
                <a:gd name="T56" fmla="*/ 326 w 378"/>
                <a:gd name="T57" fmla="*/ 401 h 551"/>
                <a:gd name="T58" fmla="*/ 309 w 378"/>
                <a:gd name="T59" fmla="*/ 400 h 551"/>
                <a:gd name="T60" fmla="*/ 278 w 378"/>
                <a:gd name="T61" fmla="*/ 394 h 551"/>
                <a:gd name="T62" fmla="*/ 249 w 378"/>
                <a:gd name="T63" fmla="*/ 382 h 551"/>
                <a:gd name="T64" fmla="*/ 221 w 378"/>
                <a:gd name="T65" fmla="*/ 364 h 551"/>
                <a:gd name="T66" fmla="*/ 199 w 378"/>
                <a:gd name="T67" fmla="*/ 342 h 551"/>
                <a:gd name="T68" fmla="*/ 182 w 378"/>
                <a:gd name="T69" fmla="*/ 316 h 551"/>
                <a:gd name="T70" fmla="*/ 169 w 378"/>
                <a:gd name="T71" fmla="*/ 285 h 551"/>
                <a:gd name="T72" fmla="*/ 163 w 378"/>
                <a:gd name="T73" fmla="*/ 254 h 551"/>
                <a:gd name="T74" fmla="*/ 162 w 378"/>
                <a:gd name="T75" fmla="*/ 237 h 551"/>
                <a:gd name="T76" fmla="*/ 165 w 378"/>
                <a:gd name="T77" fmla="*/ 204 h 551"/>
                <a:gd name="T78" fmla="*/ 175 w 378"/>
                <a:gd name="T79" fmla="*/ 174 h 551"/>
                <a:gd name="T80" fmla="*/ 190 w 378"/>
                <a:gd name="T81" fmla="*/ 145 h 551"/>
                <a:gd name="T82" fmla="*/ 210 w 378"/>
                <a:gd name="T83" fmla="*/ 121 h 551"/>
                <a:gd name="T84" fmla="*/ 235 w 378"/>
                <a:gd name="T85" fmla="*/ 101 h 551"/>
                <a:gd name="T86" fmla="*/ 262 w 378"/>
                <a:gd name="T87" fmla="*/ 86 h 551"/>
                <a:gd name="T88" fmla="*/ 294 w 378"/>
                <a:gd name="T89" fmla="*/ 76 h 551"/>
                <a:gd name="T90" fmla="*/ 326 w 378"/>
                <a:gd name="T91" fmla="*/ 73 h 551"/>
                <a:gd name="T92" fmla="*/ 340 w 378"/>
                <a:gd name="T93" fmla="*/ 73 h 551"/>
                <a:gd name="T94" fmla="*/ 366 w 378"/>
                <a:gd name="T95" fmla="*/ 77 h 551"/>
                <a:gd name="T96" fmla="*/ 378 w 378"/>
                <a:gd name="T97" fmla="*/ 5 h 551"/>
                <a:gd name="T98" fmla="*/ 366 w 378"/>
                <a:gd name="T99" fmla="*/ 3 h 551"/>
                <a:gd name="T100" fmla="*/ 340 w 378"/>
                <a:gd name="T101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8" h="551">
                  <a:moveTo>
                    <a:pt x="326" y="0"/>
                  </a:moveTo>
                  <a:lnTo>
                    <a:pt x="326" y="0"/>
                  </a:lnTo>
                  <a:lnTo>
                    <a:pt x="306" y="1"/>
                  </a:lnTo>
                  <a:lnTo>
                    <a:pt x="286" y="3"/>
                  </a:lnTo>
                  <a:lnTo>
                    <a:pt x="93" y="198"/>
                  </a:lnTo>
                  <a:lnTo>
                    <a:pt x="93" y="198"/>
                  </a:lnTo>
                  <a:lnTo>
                    <a:pt x="90" y="216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90" y="253"/>
                  </a:lnTo>
                  <a:lnTo>
                    <a:pt x="91" y="269"/>
                  </a:lnTo>
                  <a:lnTo>
                    <a:pt x="94" y="283"/>
                  </a:lnTo>
                  <a:lnTo>
                    <a:pt x="97" y="298"/>
                  </a:lnTo>
                  <a:lnTo>
                    <a:pt x="101" y="313"/>
                  </a:lnTo>
                  <a:lnTo>
                    <a:pt x="106" y="326"/>
                  </a:lnTo>
                  <a:lnTo>
                    <a:pt x="113" y="340"/>
                  </a:lnTo>
                  <a:lnTo>
                    <a:pt x="120" y="353"/>
                  </a:lnTo>
                  <a:lnTo>
                    <a:pt x="15" y="458"/>
                  </a:lnTo>
                  <a:lnTo>
                    <a:pt x="15" y="458"/>
                  </a:lnTo>
                  <a:lnTo>
                    <a:pt x="9" y="466"/>
                  </a:lnTo>
                  <a:lnTo>
                    <a:pt x="4" y="476"/>
                  </a:lnTo>
                  <a:lnTo>
                    <a:pt x="1" y="486"/>
                  </a:lnTo>
                  <a:lnTo>
                    <a:pt x="0" y="497"/>
                  </a:lnTo>
                  <a:lnTo>
                    <a:pt x="1" y="507"/>
                  </a:lnTo>
                  <a:lnTo>
                    <a:pt x="4" y="516"/>
                  </a:lnTo>
                  <a:lnTo>
                    <a:pt x="9" y="526"/>
                  </a:lnTo>
                  <a:lnTo>
                    <a:pt x="15" y="535"/>
                  </a:lnTo>
                  <a:lnTo>
                    <a:pt x="15" y="535"/>
                  </a:lnTo>
                  <a:lnTo>
                    <a:pt x="24" y="542"/>
                  </a:lnTo>
                  <a:lnTo>
                    <a:pt x="34" y="547"/>
                  </a:lnTo>
                  <a:lnTo>
                    <a:pt x="44" y="550"/>
                  </a:lnTo>
                  <a:lnTo>
                    <a:pt x="54" y="551"/>
                  </a:lnTo>
                  <a:lnTo>
                    <a:pt x="54" y="551"/>
                  </a:lnTo>
                  <a:lnTo>
                    <a:pt x="65" y="550"/>
                  </a:lnTo>
                  <a:lnTo>
                    <a:pt x="75" y="547"/>
                  </a:lnTo>
                  <a:lnTo>
                    <a:pt x="84" y="542"/>
                  </a:lnTo>
                  <a:lnTo>
                    <a:pt x="93" y="535"/>
                  </a:lnTo>
                  <a:lnTo>
                    <a:pt x="194" y="434"/>
                  </a:lnTo>
                  <a:lnTo>
                    <a:pt x="194" y="434"/>
                  </a:lnTo>
                  <a:lnTo>
                    <a:pt x="209" y="443"/>
                  </a:lnTo>
                  <a:lnTo>
                    <a:pt x="224" y="451"/>
                  </a:lnTo>
                  <a:lnTo>
                    <a:pt x="239" y="458"/>
                  </a:lnTo>
                  <a:lnTo>
                    <a:pt x="256" y="463"/>
                  </a:lnTo>
                  <a:lnTo>
                    <a:pt x="273" y="468"/>
                  </a:lnTo>
                  <a:lnTo>
                    <a:pt x="290" y="472"/>
                  </a:lnTo>
                  <a:lnTo>
                    <a:pt x="308" y="474"/>
                  </a:lnTo>
                  <a:lnTo>
                    <a:pt x="326" y="475"/>
                  </a:lnTo>
                  <a:lnTo>
                    <a:pt x="326" y="475"/>
                  </a:lnTo>
                  <a:lnTo>
                    <a:pt x="340" y="474"/>
                  </a:lnTo>
                  <a:lnTo>
                    <a:pt x="353" y="473"/>
                  </a:lnTo>
                  <a:lnTo>
                    <a:pt x="366" y="470"/>
                  </a:lnTo>
                  <a:lnTo>
                    <a:pt x="378" y="468"/>
                  </a:lnTo>
                  <a:lnTo>
                    <a:pt x="378" y="393"/>
                  </a:lnTo>
                  <a:lnTo>
                    <a:pt x="378" y="393"/>
                  </a:lnTo>
                  <a:lnTo>
                    <a:pt x="366" y="396"/>
                  </a:lnTo>
                  <a:lnTo>
                    <a:pt x="353" y="399"/>
                  </a:lnTo>
                  <a:lnTo>
                    <a:pt x="340" y="400"/>
                  </a:lnTo>
                  <a:lnTo>
                    <a:pt x="326" y="401"/>
                  </a:lnTo>
                  <a:lnTo>
                    <a:pt x="326" y="401"/>
                  </a:lnTo>
                  <a:lnTo>
                    <a:pt x="309" y="400"/>
                  </a:lnTo>
                  <a:lnTo>
                    <a:pt x="294" y="398"/>
                  </a:lnTo>
                  <a:lnTo>
                    <a:pt x="278" y="394"/>
                  </a:lnTo>
                  <a:lnTo>
                    <a:pt x="262" y="388"/>
                  </a:lnTo>
                  <a:lnTo>
                    <a:pt x="249" y="382"/>
                  </a:lnTo>
                  <a:lnTo>
                    <a:pt x="235" y="373"/>
                  </a:lnTo>
                  <a:lnTo>
                    <a:pt x="221" y="364"/>
                  </a:lnTo>
                  <a:lnTo>
                    <a:pt x="210" y="353"/>
                  </a:lnTo>
                  <a:lnTo>
                    <a:pt x="199" y="342"/>
                  </a:lnTo>
                  <a:lnTo>
                    <a:pt x="190" y="329"/>
                  </a:lnTo>
                  <a:lnTo>
                    <a:pt x="182" y="316"/>
                  </a:lnTo>
                  <a:lnTo>
                    <a:pt x="175" y="301"/>
                  </a:lnTo>
                  <a:lnTo>
                    <a:pt x="169" y="285"/>
                  </a:lnTo>
                  <a:lnTo>
                    <a:pt x="165" y="270"/>
                  </a:lnTo>
                  <a:lnTo>
                    <a:pt x="163" y="254"/>
                  </a:lnTo>
                  <a:lnTo>
                    <a:pt x="162" y="237"/>
                  </a:lnTo>
                  <a:lnTo>
                    <a:pt x="162" y="237"/>
                  </a:lnTo>
                  <a:lnTo>
                    <a:pt x="163" y="221"/>
                  </a:lnTo>
                  <a:lnTo>
                    <a:pt x="165" y="204"/>
                  </a:lnTo>
                  <a:lnTo>
                    <a:pt x="169" y="188"/>
                  </a:lnTo>
                  <a:lnTo>
                    <a:pt x="175" y="174"/>
                  </a:lnTo>
                  <a:lnTo>
                    <a:pt x="182" y="159"/>
                  </a:lnTo>
                  <a:lnTo>
                    <a:pt x="190" y="145"/>
                  </a:lnTo>
                  <a:lnTo>
                    <a:pt x="199" y="133"/>
                  </a:lnTo>
                  <a:lnTo>
                    <a:pt x="210" y="121"/>
                  </a:lnTo>
                  <a:lnTo>
                    <a:pt x="221" y="111"/>
                  </a:lnTo>
                  <a:lnTo>
                    <a:pt x="235" y="101"/>
                  </a:lnTo>
                  <a:lnTo>
                    <a:pt x="249" y="93"/>
                  </a:lnTo>
                  <a:lnTo>
                    <a:pt x="262" y="86"/>
                  </a:lnTo>
                  <a:lnTo>
                    <a:pt x="278" y="81"/>
                  </a:lnTo>
                  <a:lnTo>
                    <a:pt x="294" y="76"/>
                  </a:lnTo>
                  <a:lnTo>
                    <a:pt x="309" y="74"/>
                  </a:lnTo>
                  <a:lnTo>
                    <a:pt x="326" y="73"/>
                  </a:lnTo>
                  <a:lnTo>
                    <a:pt x="326" y="73"/>
                  </a:lnTo>
                  <a:lnTo>
                    <a:pt x="340" y="73"/>
                  </a:lnTo>
                  <a:lnTo>
                    <a:pt x="353" y="75"/>
                  </a:lnTo>
                  <a:lnTo>
                    <a:pt x="366" y="77"/>
                  </a:lnTo>
                  <a:lnTo>
                    <a:pt x="378" y="82"/>
                  </a:lnTo>
                  <a:lnTo>
                    <a:pt x="378" y="5"/>
                  </a:lnTo>
                  <a:lnTo>
                    <a:pt x="378" y="5"/>
                  </a:lnTo>
                  <a:lnTo>
                    <a:pt x="366" y="3"/>
                  </a:lnTo>
                  <a:lnTo>
                    <a:pt x="353" y="1"/>
                  </a:lnTo>
                  <a:lnTo>
                    <a:pt x="340" y="0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1" name="Freeform 46"/>
            <p:cNvSpPr/>
            <p:nvPr/>
          </p:nvSpPr>
          <p:spPr bwMode="auto">
            <a:xfrm flipH="1">
              <a:off x="4603475" y="4462181"/>
              <a:ext cx="211507" cy="343223"/>
            </a:xfrm>
            <a:custGeom>
              <a:avLst/>
              <a:gdLst>
                <a:gd name="T0" fmla="*/ 167 w 167"/>
                <a:gd name="T1" fmla="*/ 0 h 271"/>
                <a:gd name="T2" fmla="*/ 0 w 167"/>
                <a:gd name="T3" fmla="*/ 167 h 271"/>
                <a:gd name="T4" fmla="*/ 103 w 167"/>
                <a:gd name="T5" fmla="*/ 271 h 271"/>
                <a:gd name="T6" fmla="*/ 137 w 167"/>
                <a:gd name="T7" fmla="*/ 259 h 271"/>
                <a:gd name="T8" fmla="*/ 137 w 167"/>
                <a:gd name="T9" fmla="*/ 201 h 271"/>
                <a:gd name="T10" fmla="*/ 167 w 167"/>
                <a:gd name="T11" fmla="*/ 173 h 271"/>
                <a:gd name="T12" fmla="*/ 167 w 167"/>
                <a:gd name="T1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271">
                  <a:moveTo>
                    <a:pt x="167" y="0"/>
                  </a:moveTo>
                  <a:lnTo>
                    <a:pt x="0" y="167"/>
                  </a:lnTo>
                  <a:lnTo>
                    <a:pt x="103" y="271"/>
                  </a:lnTo>
                  <a:lnTo>
                    <a:pt x="137" y="259"/>
                  </a:lnTo>
                  <a:lnTo>
                    <a:pt x="137" y="201"/>
                  </a:lnTo>
                  <a:lnTo>
                    <a:pt x="167" y="173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2" name="Freeform 43"/>
            <p:cNvSpPr>
              <a:spLocks noEditPoints="1"/>
            </p:cNvSpPr>
            <p:nvPr/>
          </p:nvSpPr>
          <p:spPr bwMode="auto">
            <a:xfrm flipH="1">
              <a:off x="4222547" y="4166947"/>
              <a:ext cx="317893" cy="502803"/>
            </a:xfrm>
            <a:custGeom>
              <a:avLst/>
              <a:gdLst>
                <a:gd name="T0" fmla="*/ 134 w 251"/>
                <a:gd name="T1" fmla="*/ 142 h 397"/>
                <a:gd name="T2" fmla="*/ 124 w 251"/>
                <a:gd name="T3" fmla="*/ 141 h 397"/>
                <a:gd name="T4" fmla="*/ 116 w 251"/>
                <a:gd name="T5" fmla="*/ 135 h 397"/>
                <a:gd name="T6" fmla="*/ 113 w 251"/>
                <a:gd name="T7" fmla="*/ 131 h 397"/>
                <a:gd name="T8" fmla="*/ 109 w 251"/>
                <a:gd name="T9" fmla="*/ 121 h 397"/>
                <a:gd name="T10" fmla="*/ 109 w 251"/>
                <a:gd name="T11" fmla="*/ 112 h 397"/>
                <a:gd name="T12" fmla="*/ 113 w 251"/>
                <a:gd name="T13" fmla="*/ 102 h 397"/>
                <a:gd name="T14" fmla="*/ 116 w 251"/>
                <a:gd name="T15" fmla="*/ 98 h 397"/>
                <a:gd name="T16" fmla="*/ 124 w 251"/>
                <a:gd name="T17" fmla="*/ 92 h 397"/>
                <a:gd name="T18" fmla="*/ 134 w 251"/>
                <a:gd name="T19" fmla="*/ 91 h 397"/>
                <a:gd name="T20" fmla="*/ 139 w 251"/>
                <a:gd name="T21" fmla="*/ 91 h 397"/>
                <a:gd name="T22" fmla="*/ 148 w 251"/>
                <a:gd name="T23" fmla="*/ 95 h 397"/>
                <a:gd name="T24" fmla="*/ 153 w 251"/>
                <a:gd name="T25" fmla="*/ 98 h 397"/>
                <a:gd name="T26" fmla="*/ 159 w 251"/>
                <a:gd name="T27" fmla="*/ 107 h 397"/>
                <a:gd name="T28" fmla="*/ 160 w 251"/>
                <a:gd name="T29" fmla="*/ 117 h 397"/>
                <a:gd name="T30" fmla="*/ 159 w 251"/>
                <a:gd name="T31" fmla="*/ 127 h 397"/>
                <a:gd name="T32" fmla="*/ 153 w 251"/>
                <a:gd name="T33" fmla="*/ 135 h 397"/>
                <a:gd name="T34" fmla="*/ 148 w 251"/>
                <a:gd name="T35" fmla="*/ 138 h 397"/>
                <a:gd name="T36" fmla="*/ 139 w 251"/>
                <a:gd name="T37" fmla="*/ 142 h 397"/>
                <a:gd name="T38" fmla="*/ 105 w 251"/>
                <a:gd name="T39" fmla="*/ 0 h 397"/>
                <a:gd name="T40" fmla="*/ 91 w 251"/>
                <a:gd name="T41" fmla="*/ 1 h 397"/>
                <a:gd name="T42" fmla="*/ 64 w 251"/>
                <a:gd name="T43" fmla="*/ 6 h 397"/>
                <a:gd name="T44" fmla="*/ 38 w 251"/>
                <a:gd name="T45" fmla="*/ 17 h 397"/>
                <a:gd name="T46" fmla="*/ 13 w 251"/>
                <a:gd name="T47" fmla="*/ 33 h 397"/>
                <a:gd name="T48" fmla="*/ 2 w 251"/>
                <a:gd name="T49" fmla="*/ 43 h 397"/>
                <a:gd name="T50" fmla="*/ 0 w 251"/>
                <a:gd name="T51" fmla="*/ 397 h 397"/>
                <a:gd name="T52" fmla="*/ 17 w 251"/>
                <a:gd name="T53" fmla="*/ 322 h 397"/>
                <a:gd name="T54" fmla="*/ 56 w 251"/>
                <a:gd name="T55" fmla="*/ 282 h 397"/>
                <a:gd name="T56" fmla="*/ 80 w 251"/>
                <a:gd name="T57" fmla="*/ 289 h 397"/>
                <a:gd name="T58" fmla="*/ 106 w 251"/>
                <a:gd name="T59" fmla="*/ 291 h 397"/>
                <a:gd name="T60" fmla="*/ 119 w 251"/>
                <a:gd name="T61" fmla="*/ 291 h 397"/>
                <a:gd name="T62" fmla="*/ 146 w 251"/>
                <a:gd name="T63" fmla="*/ 285 h 397"/>
                <a:gd name="T64" fmla="*/ 172 w 251"/>
                <a:gd name="T65" fmla="*/ 275 h 397"/>
                <a:gd name="T66" fmla="*/ 197 w 251"/>
                <a:gd name="T67" fmla="*/ 259 h 397"/>
                <a:gd name="T68" fmla="*/ 208 w 251"/>
                <a:gd name="T69" fmla="*/ 249 h 397"/>
                <a:gd name="T70" fmla="*/ 227 w 251"/>
                <a:gd name="T71" fmla="*/ 226 h 397"/>
                <a:gd name="T72" fmla="*/ 239 w 251"/>
                <a:gd name="T73" fmla="*/ 201 h 397"/>
                <a:gd name="T74" fmla="*/ 248 w 251"/>
                <a:gd name="T75" fmla="*/ 174 h 397"/>
                <a:gd name="T76" fmla="*/ 251 w 251"/>
                <a:gd name="T77" fmla="*/ 146 h 397"/>
                <a:gd name="T78" fmla="*/ 248 w 251"/>
                <a:gd name="T79" fmla="*/ 118 h 397"/>
                <a:gd name="T80" fmla="*/ 239 w 251"/>
                <a:gd name="T81" fmla="*/ 91 h 397"/>
                <a:gd name="T82" fmla="*/ 227 w 251"/>
                <a:gd name="T83" fmla="*/ 66 h 397"/>
                <a:gd name="T84" fmla="*/ 208 w 251"/>
                <a:gd name="T85" fmla="*/ 43 h 397"/>
                <a:gd name="T86" fmla="*/ 197 w 251"/>
                <a:gd name="T87" fmla="*/ 33 h 397"/>
                <a:gd name="T88" fmla="*/ 172 w 251"/>
                <a:gd name="T89" fmla="*/ 17 h 397"/>
                <a:gd name="T90" fmla="*/ 146 w 251"/>
                <a:gd name="T91" fmla="*/ 6 h 397"/>
                <a:gd name="T92" fmla="*/ 119 w 251"/>
                <a:gd name="T93" fmla="*/ 1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1" h="397">
                  <a:moveTo>
                    <a:pt x="134" y="142"/>
                  </a:moveTo>
                  <a:lnTo>
                    <a:pt x="134" y="142"/>
                  </a:lnTo>
                  <a:lnTo>
                    <a:pt x="130" y="142"/>
                  </a:lnTo>
                  <a:lnTo>
                    <a:pt x="124" y="141"/>
                  </a:lnTo>
                  <a:lnTo>
                    <a:pt x="120" y="138"/>
                  </a:lnTo>
                  <a:lnTo>
                    <a:pt x="116" y="135"/>
                  </a:lnTo>
                  <a:lnTo>
                    <a:pt x="116" y="135"/>
                  </a:lnTo>
                  <a:lnTo>
                    <a:pt x="113" y="131"/>
                  </a:lnTo>
                  <a:lnTo>
                    <a:pt x="110" y="127"/>
                  </a:lnTo>
                  <a:lnTo>
                    <a:pt x="109" y="121"/>
                  </a:lnTo>
                  <a:lnTo>
                    <a:pt x="109" y="116"/>
                  </a:lnTo>
                  <a:lnTo>
                    <a:pt x="109" y="112"/>
                  </a:lnTo>
                  <a:lnTo>
                    <a:pt x="110" y="107"/>
                  </a:lnTo>
                  <a:lnTo>
                    <a:pt x="113" y="102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120" y="95"/>
                  </a:lnTo>
                  <a:lnTo>
                    <a:pt x="124" y="92"/>
                  </a:lnTo>
                  <a:lnTo>
                    <a:pt x="130" y="91"/>
                  </a:lnTo>
                  <a:lnTo>
                    <a:pt x="134" y="91"/>
                  </a:lnTo>
                  <a:lnTo>
                    <a:pt x="134" y="91"/>
                  </a:lnTo>
                  <a:lnTo>
                    <a:pt x="139" y="91"/>
                  </a:lnTo>
                  <a:lnTo>
                    <a:pt x="144" y="92"/>
                  </a:lnTo>
                  <a:lnTo>
                    <a:pt x="148" y="95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6" y="102"/>
                  </a:lnTo>
                  <a:lnTo>
                    <a:pt x="159" y="107"/>
                  </a:lnTo>
                  <a:lnTo>
                    <a:pt x="160" y="112"/>
                  </a:lnTo>
                  <a:lnTo>
                    <a:pt x="160" y="117"/>
                  </a:lnTo>
                  <a:lnTo>
                    <a:pt x="160" y="121"/>
                  </a:lnTo>
                  <a:lnTo>
                    <a:pt x="159" y="127"/>
                  </a:lnTo>
                  <a:lnTo>
                    <a:pt x="156" y="131"/>
                  </a:lnTo>
                  <a:lnTo>
                    <a:pt x="153" y="135"/>
                  </a:lnTo>
                  <a:lnTo>
                    <a:pt x="153" y="135"/>
                  </a:lnTo>
                  <a:lnTo>
                    <a:pt x="148" y="138"/>
                  </a:lnTo>
                  <a:lnTo>
                    <a:pt x="144" y="141"/>
                  </a:lnTo>
                  <a:lnTo>
                    <a:pt x="139" y="142"/>
                  </a:lnTo>
                  <a:lnTo>
                    <a:pt x="134" y="142"/>
                  </a:lnTo>
                  <a:close/>
                  <a:moveTo>
                    <a:pt x="105" y="0"/>
                  </a:moveTo>
                  <a:lnTo>
                    <a:pt x="105" y="0"/>
                  </a:lnTo>
                  <a:lnTo>
                    <a:pt x="91" y="1"/>
                  </a:lnTo>
                  <a:lnTo>
                    <a:pt x="77" y="3"/>
                  </a:lnTo>
                  <a:lnTo>
                    <a:pt x="64" y="6"/>
                  </a:lnTo>
                  <a:lnTo>
                    <a:pt x="50" y="12"/>
                  </a:lnTo>
                  <a:lnTo>
                    <a:pt x="38" y="17"/>
                  </a:lnTo>
                  <a:lnTo>
                    <a:pt x="25" y="24"/>
                  </a:lnTo>
                  <a:lnTo>
                    <a:pt x="13" y="3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0" y="46"/>
                  </a:lnTo>
                  <a:lnTo>
                    <a:pt x="0" y="397"/>
                  </a:lnTo>
                  <a:lnTo>
                    <a:pt x="45" y="351"/>
                  </a:lnTo>
                  <a:lnTo>
                    <a:pt x="17" y="322"/>
                  </a:lnTo>
                  <a:lnTo>
                    <a:pt x="56" y="282"/>
                  </a:lnTo>
                  <a:lnTo>
                    <a:pt x="56" y="282"/>
                  </a:lnTo>
                  <a:lnTo>
                    <a:pt x="68" y="286"/>
                  </a:lnTo>
                  <a:lnTo>
                    <a:pt x="80" y="289"/>
                  </a:lnTo>
                  <a:lnTo>
                    <a:pt x="93" y="291"/>
                  </a:lnTo>
                  <a:lnTo>
                    <a:pt x="106" y="291"/>
                  </a:lnTo>
                  <a:lnTo>
                    <a:pt x="106" y="291"/>
                  </a:lnTo>
                  <a:lnTo>
                    <a:pt x="119" y="291"/>
                  </a:lnTo>
                  <a:lnTo>
                    <a:pt x="133" y="289"/>
                  </a:lnTo>
                  <a:lnTo>
                    <a:pt x="146" y="285"/>
                  </a:lnTo>
                  <a:lnTo>
                    <a:pt x="160" y="280"/>
                  </a:lnTo>
                  <a:lnTo>
                    <a:pt x="172" y="275"/>
                  </a:lnTo>
                  <a:lnTo>
                    <a:pt x="185" y="268"/>
                  </a:lnTo>
                  <a:lnTo>
                    <a:pt x="197" y="259"/>
                  </a:lnTo>
                  <a:lnTo>
                    <a:pt x="208" y="249"/>
                  </a:lnTo>
                  <a:lnTo>
                    <a:pt x="208" y="249"/>
                  </a:lnTo>
                  <a:lnTo>
                    <a:pt x="217" y="237"/>
                  </a:lnTo>
                  <a:lnTo>
                    <a:pt x="227" y="226"/>
                  </a:lnTo>
                  <a:lnTo>
                    <a:pt x="234" y="213"/>
                  </a:lnTo>
                  <a:lnTo>
                    <a:pt x="239" y="201"/>
                  </a:lnTo>
                  <a:lnTo>
                    <a:pt x="245" y="187"/>
                  </a:lnTo>
                  <a:lnTo>
                    <a:pt x="248" y="174"/>
                  </a:lnTo>
                  <a:lnTo>
                    <a:pt x="250" y="160"/>
                  </a:lnTo>
                  <a:lnTo>
                    <a:pt x="251" y="146"/>
                  </a:lnTo>
                  <a:lnTo>
                    <a:pt x="250" y="132"/>
                  </a:lnTo>
                  <a:lnTo>
                    <a:pt x="248" y="118"/>
                  </a:lnTo>
                  <a:lnTo>
                    <a:pt x="245" y="105"/>
                  </a:lnTo>
                  <a:lnTo>
                    <a:pt x="239" y="91"/>
                  </a:lnTo>
                  <a:lnTo>
                    <a:pt x="234" y="78"/>
                  </a:lnTo>
                  <a:lnTo>
                    <a:pt x="227" y="66"/>
                  </a:lnTo>
                  <a:lnTo>
                    <a:pt x="217" y="54"/>
                  </a:lnTo>
                  <a:lnTo>
                    <a:pt x="208" y="43"/>
                  </a:lnTo>
                  <a:lnTo>
                    <a:pt x="208" y="43"/>
                  </a:lnTo>
                  <a:lnTo>
                    <a:pt x="197" y="33"/>
                  </a:lnTo>
                  <a:lnTo>
                    <a:pt x="185" y="24"/>
                  </a:lnTo>
                  <a:lnTo>
                    <a:pt x="172" y="17"/>
                  </a:lnTo>
                  <a:lnTo>
                    <a:pt x="160" y="12"/>
                  </a:lnTo>
                  <a:lnTo>
                    <a:pt x="146" y="6"/>
                  </a:lnTo>
                  <a:lnTo>
                    <a:pt x="133" y="3"/>
                  </a:lnTo>
                  <a:lnTo>
                    <a:pt x="119" y="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7030720" y="1470660"/>
            <a:ext cx="6280785" cy="3314065"/>
            <a:chOff x="5153650" y="1764150"/>
            <a:chExt cx="3990350" cy="2105282"/>
          </a:xfrm>
        </p:grpSpPr>
        <p:pic>
          <p:nvPicPr>
            <p:cNvPr id="60" name="그림 5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6301912" y="3335833"/>
              <a:ext cx="282311" cy="782544"/>
            </a:xfrm>
            <a:prstGeom prst="rect">
              <a:avLst/>
            </a:prstGeom>
          </p:spPr>
        </p:pic>
        <p:sp>
          <p:nvSpPr>
            <p:cNvPr id="47" name="Freeform 113"/>
            <p:cNvSpPr/>
            <p:nvPr/>
          </p:nvSpPr>
          <p:spPr bwMode="auto">
            <a:xfrm flipH="1">
              <a:off x="6117830" y="1989791"/>
              <a:ext cx="913194" cy="913194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806 w 806"/>
                <a:gd name="T5" fmla="*/ 0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806" y="0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48" name="그림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 flipV="1">
              <a:off x="6296584" y="1764150"/>
              <a:ext cx="320465" cy="782543"/>
            </a:xfrm>
            <a:prstGeom prst="rect">
              <a:avLst/>
            </a:prstGeom>
          </p:spPr>
        </p:pic>
        <p:sp>
          <p:nvSpPr>
            <p:cNvPr id="49" name="Freeform 114"/>
            <p:cNvSpPr/>
            <p:nvPr/>
          </p:nvSpPr>
          <p:spPr bwMode="auto">
            <a:xfrm flipH="1">
              <a:off x="6117830" y="1989791"/>
              <a:ext cx="913194" cy="913194"/>
            </a:xfrm>
            <a:custGeom>
              <a:avLst/>
              <a:gdLst>
                <a:gd name="T0" fmla="*/ 806 w 806"/>
                <a:gd name="T1" fmla="*/ 0 h 806"/>
                <a:gd name="T2" fmla="*/ 0 w 806"/>
                <a:gd name="T3" fmla="*/ 806 h 806"/>
                <a:gd name="T4" fmla="*/ 806 w 806"/>
                <a:gd name="T5" fmla="*/ 806 h 806"/>
                <a:gd name="T6" fmla="*/ 806 w 806"/>
                <a:gd name="T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0"/>
                  </a:moveTo>
                  <a:lnTo>
                    <a:pt x="0" y="806"/>
                  </a:lnTo>
                  <a:lnTo>
                    <a:pt x="806" y="806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50" name="Freeform 115"/>
            <p:cNvSpPr/>
            <p:nvPr/>
          </p:nvSpPr>
          <p:spPr bwMode="auto">
            <a:xfrm flipH="1">
              <a:off x="5153650" y="1989791"/>
              <a:ext cx="913194" cy="913194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0 w 806"/>
                <a:gd name="T5" fmla="*/ 806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0" y="806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51" name="Freeform 117"/>
            <p:cNvSpPr/>
            <p:nvPr/>
          </p:nvSpPr>
          <p:spPr bwMode="auto">
            <a:xfrm flipH="1">
              <a:off x="5153650" y="2955104"/>
              <a:ext cx="913194" cy="914328"/>
            </a:xfrm>
            <a:custGeom>
              <a:avLst/>
              <a:gdLst>
                <a:gd name="T0" fmla="*/ 0 w 806"/>
                <a:gd name="T1" fmla="*/ 807 h 807"/>
                <a:gd name="T2" fmla="*/ 806 w 806"/>
                <a:gd name="T3" fmla="*/ 0 h 807"/>
                <a:gd name="T4" fmla="*/ 0 w 806"/>
                <a:gd name="T5" fmla="*/ 0 h 807"/>
                <a:gd name="T6" fmla="*/ 0 w 806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807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7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135"/>
            </a:p>
          </p:txBody>
        </p:sp>
        <p:sp>
          <p:nvSpPr>
            <p:cNvPr id="52" name="Freeform 119"/>
            <p:cNvSpPr/>
            <p:nvPr/>
          </p:nvSpPr>
          <p:spPr bwMode="auto">
            <a:xfrm flipH="1">
              <a:off x="6117830" y="2956237"/>
              <a:ext cx="913194" cy="913194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806 w 806"/>
                <a:gd name="T5" fmla="*/ 806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806" y="806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53" name="그림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00000">
              <a:off x="5595362" y="2750447"/>
              <a:ext cx="282311" cy="782544"/>
            </a:xfrm>
            <a:prstGeom prst="rect">
              <a:avLst/>
            </a:prstGeom>
          </p:spPr>
        </p:pic>
        <p:sp>
          <p:nvSpPr>
            <p:cNvPr id="54" name="Freeform 118"/>
            <p:cNvSpPr/>
            <p:nvPr/>
          </p:nvSpPr>
          <p:spPr bwMode="auto">
            <a:xfrm flipH="1">
              <a:off x="5153650" y="2955104"/>
              <a:ext cx="913194" cy="914328"/>
            </a:xfrm>
            <a:custGeom>
              <a:avLst/>
              <a:gdLst>
                <a:gd name="T0" fmla="*/ 0 w 806"/>
                <a:gd name="T1" fmla="*/ 0 h 807"/>
                <a:gd name="T2" fmla="*/ 806 w 806"/>
                <a:gd name="T3" fmla="*/ 807 h 807"/>
                <a:gd name="T4" fmla="*/ 0 w 806"/>
                <a:gd name="T5" fmla="*/ 807 h 807"/>
                <a:gd name="T6" fmla="*/ 0 w 806"/>
                <a:gd name="T7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0"/>
                  </a:moveTo>
                  <a:lnTo>
                    <a:pt x="806" y="807"/>
                  </a:lnTo>
                  <a:lnTo>
                    <a:pt x="0" y="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55" name="그림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 flipV="1">
              <a:off x="5567624" y="2393696"/>
              <a:ext cx="320465" cy="782543"/>
            </a:xfrm>
            <a:prstGeom prst="rect">
              <a:avLst/>
            </a:prstGeom>
          </p:spPr>
        </p:pic>
        <p:sp>
          <p:nvSpPr>
            <p:cNvPr id="56" name="Freeform 116"/>
            <p:cNvSpPr/>
            <p:nvPr/>
          </p:nvSpPr>
          <p:spPr bwMode="auto">
            <a:xfrm flipH="1">
              <a:off x="5153650" y="1989790"/>
              <a:ext cx="913194" cy="913194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0 w 806"/>
                <a:gd name="T5" fmla="*/ 0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grpSp>
          <p:nvGrpSpPr>
            <p:cNvPr id="57" name="그룹 56"/>
            <p:cNvGrpSpPr/>
            <p:nvPr/>
          </p:nvGrpSpPr>
          <p:grpSpPr>
            <a:xfrm>
              <a:off x="5810068" y="2276195"/>
              <a:ext cx="256516" cy="626427"/>
              <a:chOff x="1812925" y="4535488"/>
              <a:chExt cx="369888" cy="903287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64" name="Freeform 5"/>
              <p:cNvSpPr/>
              <p:nvPr userDrawn="1"/>
            </p:nvSpPr>
            <p:spPr bwMode="auto">
              <a:xfrm>
                <a:off x="2027238" y="4535488"/>
                <a:ext cx="155575" cy="382588"/>
              </a:xfrm>
              <a:custGeom>
                <a:avLst/>
                <a:gdLst>
                  <a:gd name="T0" fmla="*/ 98 w 98"/>
                  <a:gd name="T1" fmla="*/ 0 h 241"/>
                  <a:gd name="T2" fmla="*/ 98 w 98"/>
                  <a:gd name="T3" fmla="*/ 0 h 241"/>
                  <a:gd name="T4" fmla="*/ 88 w 98"/>
                  <a:gd name="T5" fmla="*/ 2 h 241"/>
                  <a:gd name="T6" fmla="*/ 77 w 98"/>
                  <a:gd name="T7" fmla="*/ 7 h 241"/>
                  <a:gd name="T8" fmla="*/ 68 w 98"/>
                  <a:gd name="T9" fmla="*/ 11 h 241"/>
                  <a:gd name="T10" fmla="*/ 59 w 98"/>
                  <a:gd name="T11" fmla="*/ 16 h 241"/>
                  <a:gd name="T12" fmla="*/ 50 w 98"/>
                  <a:gd name="T13" fmla="*/ 21 h 241"/>
                  <a:gd name="T14" fmla="*/ 43 w 98"/>
                  <a:gd name="T15" fmla="*/ 28 h 241"/>
                  <a:gd name="T16" fmla="*/ 35 w 98"/>
                  <a:gd name="T17" fmla="*/ 35 h 241"/>
                  <a:gd name="T18" fmla="*/ 28 w 98"/>
                  <a:gd name="T19" fmla="*/ 42 h 241"/>
                  <a:gd name="T20" fmla="*/ 22 w 98"/>
                  <a:gd name="T21" fmla="*/ 51 h 241"/>
                  <a:gd name="T22" fmla="*/ 17 w 98"/>
                  <a:gd name="T23" fmla="*/ 60 h 241"/>
                  <a:gd name="T24" fmla="*/ 11 w 98"/>
                  <a:gd name="T25" fmla="*/ 68 h 241"/>
                  <a:gd name="T26" fmla="*/ 7 w 98"/>
                  <a:gd name="T27" fmla="*/ 79 h 241"/>
                  <a:gd name="T28" fmla="*/ 4 w 98"/>
                  <a:gd name="T29" fmla="*/ 88 h 241"/>
                  <a:gd name="T30" fmla="*/ 2 w 98"/>
                  <a:gd name="T31" fmla="*/ 99 h 241"/>
                  <a:gd name="T32" fmla="*/ 1 w 98"/>
                  <a:gd name="T33" fmla="*/ 109 h 241"/>
                  <a:gd name="T34" fmla="*/ 0 w 98"/>
                  <a:gd name="T35" fmla="*/ 121 h 241"/>
                  <a:gd name="T36" fmla="*/ 0 w 98"/>
                  <a:gd name="T37" fmla="*/ 121 h 241"/>
                  <a:gd name="T38" fmla="*/ 1 w 98"/>
                  <a:gd name="T39" fmla="*/ 131 h 241"/>
                  <a:gd name="T40" fmla="*/ 2 w 98"/>
                  <a:gd name="T41" fmla="*/ 143 h 241"/>
                  <a:gd name="T42" fmla="*/ 4 w 98"/>
                  <a:gd name="T43" fmla="*/ 153 h 241"/>
                  <a:gd name="T44" fmla="*/ 7 w 98"/>
                  <a:gd name="T45" fmla="*/ 162 h 241"/>
                  <a:gd name="T46" fmla="*/ 11 w 98"/>
                  <a:gd name="T47" fmla="*/ 172 h 241"/>
                  <a:gd name="T48" fmla="*/ 17 w 98"/>
                  <a:gd name="T49" fmla="*/ 181 h 241"/>
                  <a:gd name="T50" fmla="*/ 22 w 98"/>
                  <a:gd name="T51" fmla="*/ 191 h 241"/>
                  <a:gd name="T52" fmla="*/ 28 w 98"/>
                  <a:gd name="T53" fmla="*/ 199 h 241"/>
                  <a:gd name="T54" fmla="*/ 35 w 98"/>
                  <a:gd name="T55" fmla="*/ 206 h 241"/>
                  <a:gd name="T56" fmla="*/ 43 w 98"/>
                  <a:gd name="T57" fmla="*/ 214 h 241"/>
                  <a:gd name="T58" fmla="*/ 50 w 98"/>
                  <a:gd name="T59" fmla="*/ 220 h 241"/>
                  <a:gd name="T60" fmla="*/ 59 w 98"/>
                  <a:gd name="T61" fmla="*/ 225 h 241"/>
                  <a:gd name="T62" fmla="*/ 68 w 98"/>
                  <a:gd name="T63" fmla="*/ 230 h 241"/>
                  <a:gd name="T64" fmla="*/ 77 w 98"/>
                  <a:gd name="T65" fmla="*/ 235 h 241"/>
                  <a:gd name="T66" fmla="*/ 88 w 98"/>
                  <a:gd name="T67" fmla="*/ 238 h 241"/>
                  <a:gd name="T68" fmla="*/ 98 w 98"/>
                  <a:gd name="T69" fmla="*/ 241 h 241"/>
                  <a:gd name="T70" fmla="*/ 98 w 98"/>
                  <a:gd name="T71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8" h="241">
                    <a:moveTo>
                      <a:pt x="98" y="0"/>
                    </a:moveTo>
                    <a:lnTo>
                      <a:pt x="98" y="0"/>
                    </a:lnTo>
                    <a:lnTo>
                      <a:pt x="88" y="2"/>
                    </a:lnTo>
                    <a:lnTo>
                      <a:pt x="77" y="7"/>
                    </a:lnTo>
                    <a:lnTo>
                      <a:pt x="68" y="11"/>
                    </a:lnTo>
                    <a:lnTo>
                      <a:pt x="59" y="16"/>
                    </a:lnTo>
                    <a:lnTo>
                      <a:pt x="50" y="21"/>
                    </a:lnTo>
                    <a:lnTo>
                      <a:pt x="43" y="28"/>
                    </a:lnTo>
                    <a:lnTo>
                      <a:pt x="35" y="35"/>
                    </a:lnTo>
                    <a:lnTo>
                      <a:pt x="28" y="42"/>
                    </a:lnTo>
                    <a:lnTo>
                      <a:pt x="22" y="51"/>
                    </a:lnTo>
                    <a:lnTo>
                      <a:pt x="17" y="60"/>
                    </a:lnTo>
                    <a:lnTo>
                      <a:pt x="11" y="68"/>
                    </a:lnTo>
                    <a:lnTo>
                      <a:pt x="7" y="79"/>
                    </a:lnTo>
                    <a:lnTo>
                      <a:pt x="4" y="88"/>
                    </a:lnTo>
                    <a:lnTo>
                      <a:pt x="2" y="99"/>
                    </a:lnTo>
                    <a:lnTo>
                      <a:pt x="1" y="109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1" y="131"/>
                    </a:lnTo>
                    <a:lnTo>
                      <a:pt x="2" y="143"/>
                    </a:lnTo>
                    <a:lnTo>
                      <a:pt x="4" y="153"/>
                    </a:lnTo>
                    <a:lnTo>
                      <a:pt x="7" y="162"/>
                    </a:lnTo>
                    <a:lnTo>
                      <a:pt x="11" y="172"/>
                    </a:lnTo>
                    <a:lnTo>
                      <a:pt x="17" y="181"/>
                    </a:lnTo>
                    <a:lnTo>
                      <a:pt x="22" y="191"/>
                    </a:lnTo>
                    <a:lnTo>
                      <a:pt x="28" y="199"/>
                    </a:lnTo>
                    <a:lnTo>
                      <a:pt x="35" y="206"/>
                    </a:lnTo>
                    <a:lnTo>
                      <a:pt x="43" y="214"/>
                    </a:lnTo>
                    <a:lnTo>
                      <a:pt x="50" y="220"/>
                    </a:lnTo>
                    <a:lnTo>
                      <a:pt x="59" y="225"/>
                    </a:lnTo>
                    <a:lnTo>
                      <a:pt x="68" y="230"/>
                    </a:lnTo>
                    <a:lnTo>
                      <a:pt x="77" y="235"/>
                    </a:lnTo>
                    <a:lnTo>
                      <a:pt x="88" y="238"/>
                    </a:lnTo>
                    <a:lnTo>
                      <a:pt x="98" y="241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ko-KR" altLang="en-US" sz="2400"/>
              </a:p>
            </p:txBody>
          </p:sp>
          <p:sp>
            <p:nvSpPr>
              <p:cNvPr id="65" name="Freeform 7"/>
              <p:cNvSpPr/>
              <p:nvPr userDrawn="1"/>
            </p:nvSpPr>
            <p:spPr bwMode="auto">
              <a:xfrm>
                <a:off x="1812925" y="4949825"/>
                <a:ext cx="369888" cy="488950"/>
              </a:xfrm>
              <a:custGeom>
                <a:avLst/>
                <a:gdLst>
                  <a:gd name="T0" fmla="*/ 203 w 233"/>
                  <a:gd name="T1" fmla="*/ 0 h 308"/>
                  <a:gd name="T2" fmla="*/ 203 w 233"/>
                  <a:gd name="T3" fmla="*/ 0 h 308"/>
                  <a:gd name="T4" fmla="*/ 182 w 233"/>
                  <a:gd name="T5" fmla="*/ 0 h 308"/>
                  <a:gd name="T6" fmla="*/ 157 w 233"/>
                  <a:gd name="T7" fmla="*/ 2 h 308"/>
                  <a:gd name="T8" fmla="*/ 129 w 233"/>
                  <a:gd name="T9" fmla="*/ 6 h 308"/>
                  <a:gd name="T10" fmla="*/ 114 w 233"/>
                  <a:gd name="T11" fmla="*/ 8 h 308"/>
                  <a:gd name="T12" fmla="*/ 99 w 233"/>
                  <a:gd name="T13" fmla="*/ 12 h 308"/>
                  <a:gd name="T14" fmla="*/ 85 w 233"/>
                  <a:gd name="T15" fmla="*/ 16 h 308"/>
                  <a:gd name="T16" fmla="*/ 70 w 233"/>
                  <a:gd name="T17" fmla="*/ 22 h 308"/>
                  <a:gd name="T18" fmla="*/ 56 w 233"/>
                  <a:gd name="T19" fmla="*/ 28 h 308"/>
                  <a:gd name="T20" fmla="*/ 43 w 233"/>
                  <a:gd name="T21" fmla="*/ 35 h 308"/>
                  <a:gd name="T22" fmla="*/ 30 w 233"/>
                  <a:gd name="T23" fmla="*/ 44 h 308"/>
                  <a:gd name="T24" fmla="*/ 19 w 233"/>
                  <a:gd name="T25" fmla="*/ 53 h 308"/>
                  <a:gd name="T26" fmla="*/ 9 w 233"/>
                  <a:gd name="T27" fmla="*/ 63 h 308"/>
                  <a:gd name="T28" fmla="*/ 0 w 233"/>
                  <a:gd name="T29" fmla="*/ 76 h 308"/>
                  <a:gd name="T30" fmla="*/ 233 w 233"/>
                  <a:gd name="T31" fmla="*/ 308 h 308"/>
                  <a:gd name="T32" fmla="*/ 233 w 233"/>
                  <a:gd name="T33" fmla="*/ 1 h 308"/>
                  <a:gd name="T34" fmla="*/ 225 w 233"/>
                  <a:gd name="T35" fmla="*/ 1 h 308"/>
                  <a:gd name="T36" fmla="*/ 225 w 233"/>
                  <a:gd name="T37" fmla="*/ 1 h 308"/>
                  <a:gd name="T38" fmla="*/ 203 w 233"/>
                  <a:gd name="T3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3" h="308">
                    <a:moveTo>
                      <a:pt x="203" y="0"/>
                    </a:moveTo>
                    <a:lnTo>
                      <a:pt x="203" y="0"/>
                    </a:lnTo>
                    <a:lnTo>
                      <a:pt x="182" y="0"/>
                    </a:lnTo>
                    <a:lnTo>
                      <a:pt x="157" y="2"/>
                    </a:lnTo>
                    <a:lnTo>
                      <a:pt x="129" y="6"/>
                    </a:lnTo>
                    <a:lnTo>
                      <a:pt x="114" y="8"/>
                    </a:lnTo>
                    <a:lnTo>
                      <a:pt x="99" y="12"/>
                    </a:lnTo>
                    <a:lnTo>
                      <a:pt x="85" y="16"/>
                    </a:lnTo>
                    <a:lnTo>
                      <a:pt x="70" y="22"/>
                    </a:lnTo>
                    <a:lnTo>
                      <a:pt x="56" y="28"/>
                    </a:lnTo>
                    <a:lnTo>
                      <a:pt x="43" y="35"/>
                    </a:lnTo>
                    <a:lnTo>
                      <a:pt x="30" y="44"/>
                    </a:lnTo>
                    <a:lnTo>
                      <a:pt x="19" y="53"/>
                    </a:lnTo>
                    <a:lnTo>
                      <a:pt x="9" y="63"/>
                    </a:lnTo>
                    <a:lnTo>
                      <a:pt x="0" y="76"/>
                    </a:lnTo>
                    <a:lnTo>
                      <a:pt x="233" y="308"/>
                    </a:lnTo>
                    <a:lnTo>
                      <a:pt x="233" y="1"/>
                    </a:lnTo>
                    <a:lnTo>
                      <a:pt x="225" y="1"/>
                    </a:lnTo>
                    <a:lnTo>
                      <a:pt x="225" y="1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ko-KR" altLang="en-US" sz="2400"/>
              </a:p>
            </p:txBody>
          </p:sp>
        </p:grpSp>
        <p:grpSp>
          <p:nvGrpSpPr>
            <p:cNvPr id="58" name="그룹 57"/>
            <p:cNvGrpSpPr/>
            <p:nvPr/>
          </p:nvGrpSpPr>
          <p:grpSpPr>
            <a:xfrm>
              <a:off x="6116126" y="2276195"/>
              <a:ext cx="281837" cy="626427"/>
              <a:chOff x="2209800" y="4519614"/>
              <a:chExt cx="406400" cy="903287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62" name="Freeform 9"/>
              <p:cNvSpPr/>
              <p:nvPr userDrawn="1"/>
            </p:nvSpPr>
            <p:spPr bwMode="auto">
              <a:xfrm>
                <a:off x="2209800" y="4519614"/>
                <a:ext cx="171450" cy="385763"/>
              </a:xfrm>
              <a:custGeom>
                <a:avLst/>
                <a:gdLst>
                  <a:gd name="T0" fmla="*/ 0 w 108"/>
                  <a:gd name="T1" fmla="*/ 0 h 243"/>
                  <a:gd name="T2" fmla="*/ 0 w 108"/>
                  <a:gd name="T3" fmla="*/ 243 h 243"/>
                  <a:gd name="T4" fmla="*/ 0 w 108"/>
                  <a:gd name="T5" fmla="*/ 243 h 243"/>
                  <a:gd name="T6" fmla="*/ 11 w 108"/>
                  <a:gd name="T7" fmla="*/ 242 h 243"/>
                  <a:gd name="T8" fmla="*/ 22 w 108"/>
                  <a:gd name="T9" fmla="*/ 239 h 243"/>
                  <a:gd name="T10" fmla="*/ 33 w 108"/>
                  <a:gd name="T11" fmla="*/ 234 h 243"/>
                  <a:gd name="T12" fmla="*/ 42 w 108"/>
                  <a:gd name="T13" fmla="*/ 230 h 243"/>
                  <a:gd name="T14" fmla="*/ 51 w 108"/>
                  <a:gd name="T15" fmla="*/ 224 h 243"/>
                  <a:gd name="T16" fmla="*/ 61 w 108"/>
                  <a:gd name="T17" fmla="*/ 218 h 243"/>
                  <a:gd name="T18" fmla="*/ 69 w 108"/>
                  <a:gd name="T19" fmla="*/ 210 h 243"/>
                  <a:gd name="T20" fmla="*/ 77 w 108"/>
                  <a:gd name="T21" fmla="*/ 203 h 243"/>
                  <a:gd name="T22" fmla="*/ 83 w 108"/>
                  <a:gd name="T23" fmla="*/ 195 h 243"/>
                  <a:gd name="T24" fmla="*/ 89 w 108"/>
                  <a:gd name="T25" fmla="*/ 185 h 243"/>
                  <a:gd name="T26" fmla="*/ 94 w 108"/>
                  <a:gd name="T27" fmla="*/ 176 h 243"/>
                  <a:gd name="T28" fmla="*/ 100 w 108"/>
                  <a:gd name="T29" fmla="*/ 165 h 243"/>
                  <a:gd name="T30" fmla="*/ 103 w 108"/>
                  <a:gd name="T31" fmla="*/ 155 h 243"/>
                  <a:gd name="T32" fmla="*/ 106 w 108"/>
                  <a:gd name="T33" fmla="*/ 145 h 243"/>
                  <a:gd name="T34" fmla="*/ 107 w 108"/>
                  <a:gd name="T35" fmla="*/ 133 h 243"/>
                  <a:gd name="T36" fmla="*/ 108 w 108"/>
                  <a:gd name="T37" fmla="*/ 122 h 243"/>
                  <a:gd name="T38" fmla="*/ 108 w 108"/>
                  <a:gd name="T39" fmla="*/ 122 h 243"/>
                  <a:gd name="T40" fmla="*/ 107 w 108"/>
                  <a:gd name="T41" fmla="*/ 110 h 243"/>
                  <a:gd name="T42" fmla="*/ 106 w 108"/>
                  <a:gd name="T43" fmla="*/ 99 h 243"/>
                  <a:gd name="T44" fmla="*/ 103 w 108"/>
                  <a:gd name="T45" fmla="*/ 88 h 243"/>
                  <a:gd name="T46" fmla="*/ 100 w 108"/>
                  <a:gd name="T47" fmla="*/ 77 h 243"/>
                  <a:gd name="T48" fmla="*/ 94 w 108"/>
                  <a:gd name="T49" fmla="*/ 67 h 243"/>
                  <a:gd name="T50" fmla="*/ 89 w 108"/>
                  <a:gd name="T51" fmla="*/ 58 h 243"/>
                  <a:gd name="T52" fmla="*/ 83 w 108"/>
                  <a:gd name="T53" fmla="*/ 48 h 243"/>
                  <a:gd name="T54" fmla="*/ 77 w 108"/>
                  <a:gd name="T55" fmla="*/ 40 h 243"/>
                  <a:gd name="T56" fmla="*/ 69 w 108"/>
                  <a:gd name="T57" fmla="*/ 32 h 243"/>
                  <a:gd name="T58" fmla="*/ 61 w 108"/>
                  <a:gd name="T59" fmla="*/ 25 h 243"/>
                  <a:gd name="T60" fmla="*/ 51 w 108"/>
                  <a:gd name="T61" fmla="*/ 19 h 243"/>
                  <a:gd name="T62" fmla="*/ 42 w 108"/>
                  <a:gd name="T63" fmla="*/ 13 h 243"/>
                  <a:gd name="T64" fmla="*/ 33 w 108"/>
                  <a:gd name="T65" fmla="*/ 9 h 243"/>
                  <a:gd name="T66" fmla="*/ 22 w 108"/>
                  <a:gd name="T67" fmla="*/ 4 h 243"/>
                  <a:gd name="T68" fmla="*/ 11 w 108"/>
                  <a:gd name="T69" fmla="*/ 1 h 243"/>
                  <a:gd name="T70" fmla="*/ 0 w 108"/>
                  <a:gd name="T71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8" h="243">
                    <a:moveTo>
                      <a:pt x="0" y="0"/>
                    </a:moveTo>
                    <a:lnTo>
                      <a:pt x="0" y="243"/>
                    </a:lnTo>
                    <a:lnTo>
                      <a:pt x="0" y="243"/>
                    </a:lnTo>
                    <a:lnTo>
                      <a:pt x="11" y="242"/>
                    </a:lnTo>
                    <a:lnTo>
                      <a:pt x="22" y="239"/>
                    </a:lnTo>
                    <a:lnTo>
                      <a:pt x="33" y="234"/>
                    </a:lnTo>
                    <a:lnTo>
                      <a:pt x="42" y="230"/>
                    </a:lnTo>
                    <a:lnTo>
                      <a:pt x="51" y="224"/>
                    </a:lnTo>
                    <a:lnTo>
                      <a:pt x="61" y="218"/>
                    </a:lnTo>
                    <a:lnTo>
                      <a:pt x="69" y="210"/>
                    </a:lnTo>
                    <a:lnTo>
                      <a:pt x="77" y="203"/>
                    </a:lnTo>
                    <a:lnTo>
                      <a:pt x="83" y="195"/>
                    </a:lnTo>
                    <a:lnTo>
                      <a:pt x="89" y="185"/>
                    </a:lnTo>
                    <a:lnTo>
                      <a:pt x="94" y="176"/>
                    </a:lnTo>
                    <a:lnTo>
                      <a:pt x="100" y="165"/>
                    </a:lnTo>
                    <a:lnTo>
                      <a:pt x="103" y="155"/>
                    </a:lnTo>
                    <a:lnTo>
                      <a:pt x="106" y="145"/>
                    </a:lnTo>
                    <a:lnTo>
                      <a:pt x="107" y="133"/>
                    </a:lnTo>
                    <a:lnTo>
                      <a:pt x="108" y="122"/>
                    </a:lnTo>
                    <a:lnTo>
                      <a:pt x="108" y="122"/>
                    </a:lnTo>
                    <a:lnTo>
                      <a:pt x="107" y="110"/>
                    </a:lnTo>
                    <a:lnTo>
                      <a:pt x="106" y="99"/>
                    </a:lnTo>
                    <a:lnTo>
                      <a:pt x="103" y="88"/>
                    </a:lnTo>
                    <a:lnTo>
                      <a:pt x="100" y="77"/>
                    </a:lnTo>
                    <a:lnTo>
                      <a:pt x="94" y="67"/>
                    </a:lnTo>
                    <a:lnTo>
                      <a:pt x="89" y="58"/>
                    </a:lnTo>
                    <a:lnTo>
                      <a:pt x="83" y="48"/>
                    </a:lnTo>
                    <a:lnTo>
                      <a:pt x="77" y="40"/>
                    </a:lnTo>
                    <a:lnTo>
                      <a:pt x="69" y="32"/>
                    </a:lnTo>
                    <a:lnTo>
                      <a:pt x="61" y="25"/>
                    </a:lnTo>
                    <a:lnTo>
                      <a:pt x="51" y="19"/>
                    </a:lnTo>
                    <a:lnTo>
                      <a:pt x="42" y="13"/>
                    </a:lnTo>
                    <a:lnTo>
                      <a:pt x="33" y="9"/>
                    </a:lnTo>
                    <a:lnTo>
                      <a:pt x="22" y="4"/>
                    </a:lnTo>
                    <a:lnTo>
                      <a:pt x="1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ko-KR" altLang="en-US" sz="2400"/>
              </a:p>
            </p:txBody>
          </p:sp>
          <p:sp>
            <p:nvSpPr>
              <p:cNvPr id="63" name="Freeform 11"/>
              <p:cNvSpPr/>
              <p:nvPr userDrawn="1"/>
            </p:nvSpPr>
            <p:spPr bwMode="auto">
              <a:xfrm>
                <a:off x="2209800" y="4935538"/>
                <a:ext cx="406400" cy="487363"/>
              </a:xfrm>
              <a:custGeom>
                <a:avLst/>
                <a:gdLst>
                  <a:gd name="T0" fmla="*/ 35 w 256"/>
                  <a:gd name="T1" fmla="*/ 0 h 307"/>
                  <a:gd name="T2" fmla="*/ 0 w 256"/>
                  <a:gd name="T3" fmla="*/ 0 h 307"/>
                  <a:gd name="T4" fmla="*/ 0 w 256"/>
                  <a:gd name="T5" fmla="*/ 307 h 307"/>
                  <a:gd name="T6" fmla="*/ 126 w 256"/>
                  <a:gd name="T7" fmla="*/ 307 h 307"/>
                  <a:gd name="T8" fmla="*/ 126 w 256"/>
                  <a:gd name="T9" fmla="*/ 215 h 307"/>
                  <a:gd name="T10" fmla="*/ 144 w 256"/>
                  <a:gd name="T11" fmla="*/ 215 h 307"/>
                  <a:gd name="T12" fmla="*/ 144 w 256"/>
                  <a:gd name="T13" fmla="*/ 307 h 307"/>
                  <a:gd name="T14" fmla="*/ 256 w 256"/>
                  <a:gd name="T15" fmla="*/ 307 h 307"/>
                  <a:gd name="T16" fmla="*/ 256 w 256"/>
                  <a:gd name="T17" fmla="*/ 134 h 307"/>
                  <a:gd name="T18" fmla="*/ 256 w 256"/>
                  <a:gd name="T19" fmla="*/ 134 h 307"/>
                  <a:gd name="T20" fmla="*/ 255 w 256"/>
                  <a:gd name="T21" fmla="*/ 128 h 307"/>
                  <a:gd name="T22" fmla="*/ 255 w 256"/>
                  <a:gd name="T23" fmla="*/ 128 h 307"/>
                  <a:gd name="T24" fmla="*/ 255 w 256"/>
                  <a:gd name="T25" fmla="*/ 123 h 307"/>
                  <a:gd name="T26" fmla="*/ 255 w 256"/>
                  <a:gd name="T27" fmla="*/ 123 h 307"/>
                  <a:gd name="T28" fmla="*/ 254 w 256"/>
                  <a:gd name="T29" fmla="*/ 121 h 307"/>
                  <a:gd name="T30" fmla="*/ 254 w 256"/>
                  <a:gd name="T31" fmla="*/ 121 h 307"/>
                  <a:gd name="T32" fmla="*/ 253 w 256"/>
                  <a:gd name="T33" fmla="*/ 113 h 307"/>
                  <a:gd name="T34" fmla="*/ 251 w 256"/>
                  <a:gd name="T35" fmla="*/ 104 h 307"/>
                  <a:gd name="T36" fmla="*/ 248 w 256"/>
                  <a:gd name="T37" fmla="*/ 97 h 307"/>
                  <a:gd name="T38" fmla="*/ 244 w 256"/>
                  <a:gd name="T39" fmla="*/ 90 h 307"/>
                  <a:gd name="T40" fmla="*/ 240 w 256"/>
                  <a:gd name="T41" fmla="*/ 82 h 307"/>
                  <a:gd name="T42" fmla="*/ 235 w 256"/>
                  <a:gd name="T43" fmla="*/ 76 h 307"/>
                  <a:gd name="T44" fmla="*/ 225 w 256"/>
                  <a:gd name="T45" fmla="*/ 63 h 307"/>
                  <a:gd name="T46" fmla="*/ 212 w 256"/>
                  <a:gd name="T47" fmla="*/ 53 h 307"/>
                  <a:gd name="T48" fmla="*/ 199 w 256"/>
                  <a:gd name="T49" fmla="*/ 44 h 307"/>
                  <a:gd name="T50" fmla="*/ 184 w 256"/>
                  <a:gd name="T51" fmla="*/ 35 h 307"/>
                  <a:gd name="T52" fmla="*/ 169 w 256"/>
                  <a:gd name="T53" fmla="*/ 28 h 307"/>
                  <a:gd name="T54" fmla="*/ 152 w 256"/>
                  <a:gd name="T55" fmla="*/ 22 h 307"/>
                  <a:gd name="T56" fmla="*/ 135 w 256"/>
                  <a:gd name="T57" fmla="*/ 16 h 307"/>
                  <a:gd name="T58" fmla="*/ 119 w 256"/>
                  <a:gd name="T59" fmla="*/ 12 h 307"/>
                  <a:gd name="T60" fmla="*/ 103 w 256"/>
                  <a:gd name="T61" fmla="*/ 8 h 307"/>
                  <a:gd name="T62" fmla="*/ 72 w 256"/>
                  <a:gd name="T63" fmla="*/ 4 h 307"/>
                  <a:gd name="T64" fmla="*/ 46 w 256"/>
                  <a:gd name="T65" fmla="*/ 1 h 307"/>
                  <a:gd name="T66" fmla="*/ 46 w 256"/>
                  <a:gd name="T67" fmla="*/ 1 h 307"/>
                  <a:gd name="T68" fmla="*/ 40 w 256"/>
                  <a:gd name="T69" fmla="*/ 0 h 307"/>
                  <a:gd name="T70" fmla="*/ 35 w 256"/>
                  <a:gd name="T71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6" h="307">
                    <a:moveTo>
                      <a:pt x="35" y="0"/>
                    </a:moveTo>
                    <a:lnTo>
                      <a:pt x="0" y="0"/>
                    </a:lnTo>
                    <a:lnTo>
                      <a:pt x="0" y="307"/>
                    </a:lnTo>
                    <a:lnTo>
                      <a:pt x="126" y="307"/>
                    </a:lnTo>
                    <a:lnTo>
                      <a:pt x="126" y="215"/>
                    </a:lnTo>
                    <a:lnTo>
                      <a:pt x="144" y="215"/>
                    </a:lnTo>
                    <a:lnTo>
                      <a:pt x="144" y="307"/>
                    </a:lnTo>
                    <a:lnTo>
                      <a:pt x="256" y="307"/>
                    </a:lnTo>
                    <a:lnTo>
                      <a:pt x="256" y="134"/>
                    </a:lnTo>
                    <a:lnTo>
                      <a:pt x="256" y="134"/>
                    </a:lnTo>
                    <a:lnTo>
                      <a:pt x="255" y="128"/>
                    </a:lnTo>
                    <a:lnTo>
                      <a:pt x="255" y="128"/>
                    </a:lnTo>
                    <a:lnTo>
                      <a:pt x="255" y="123"/>
                    </a:lnTo>
                    <a:lnTo>
                      <a:pt x="255" y="123"/>
                    </a:lnTo>
                    <a:lnTo>
                      <a:pt x="254" y="121"/>
                    </a:lnTo>
                    <a:lnTo>
                      <a:pt x="254" y="121"/>
                    </a:lnTo>
                    <a:lnTo>
                      <a:pt x="253" y="113"/>
                    </a:lnTo>
                    <a:lnTo>
                      <a:pt x="251" y="104"/>
                    </a:lnTo>
                    <a:lnTo>
                      <a:pt x="248" y="97"/>
                    </a:lnTo>
                    <a:lnTo>
                      <a:pt x="244" y="90"/>
                    </a:lnTo>
                    <a:lnTo>
                      <a:pt x="240" y="82"/>
                    </a:lnTo>
                    <a:lnTo>
                      <a:pt x="235" y="76"/>
                    </a:lnTo>
                    <a:lnTo>
                      <a:pt x="225" y="63"/>
                    </a:lnTo>
                    <a:lnTo>
                      <a:pt x="212" y="53"/>
                    </a:lnTo>
                    <a:lnTo>
                      <a:pt x="199" y="44"/>
                    </a:lnTo>
                    <a:lnTo>
                      <a:pt x="184" y="35"/>
                    </a:lnTo>
                    <a:lnTo>
                      <a:pt x="169" y="28"/>
                    </a:lnTo>
                    <a:lnTo>
                      <a:pt x="152" y="22"/>
                    </a:lnTo>
                    <a:lnTo>
                      <a:pt x="135" y="16"/>
                    </a:lnTo>
                    <a:lnTo>
                      <a:pt x="119" y="12"/>
                    </a:lnTo>
                    <a:lnTo>
                      <a:pt x="103" y="8"/>
                    </a:lnTo>
                    <a:lnTo>
                      <a:pt x="72" y="4"/>
                    </a:lnTo>
                    <a:lnTo>
                      <a:pt x="46" y="1"/>
                    </a:lnTo>
                    <a:lnTo>
                      <a:pt x="46" y="1"/>
                    </a:lnTo>
                    <a:lnTo>
                      <a:pt x="40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ko-KR" altLang="en-US" sz="2400"/>
              </a:p>
            </p:txBody>
          </p:sp>
        </p:grpSp>
        <p:sp>
          <p:nvSpPr>
            <p:cNvPr id="59" name="Freeform 102"/>
            <p:cNvSpPr/>
            <p:nvPr/>
          </p:nvSpPr>
          <p:spPr bwMode="auto">
            <a:xfrm flipH="1">
              <a:off x="6643740" y="1989790"/>
              <a:ext cx="2500260" cy="918554"/>
            </a:xfrm>
            <a:custGeom>
              <a:avLst/>
              <a:gdLst/>
              <a:ahLst/>
              <a:cxnLst/>
              <a:rect l="l" t="t" r="r" b="b"/>
              <a:pathLst>
                <a:path w="2500260" h="918554">
                  <a:moveTo>
                    <a:pt x="2040414" y="0"/>
                  </a:moveTo>
                  <a:lnTo>
                    <a:pt x="1761226" y="0"/>
                  </a:lnTo>
                  <a:lnTo>
                    <a:pt x="1504306" y="0"/>
                  </a:lnTo>
                  <a:lnTo>
                    <a:pt x="1243481" y="0"/>
                  </a:lnTo>
                  <a:lnTo>
                    <a:pt x="964293" y="0"/>
                  </a:lnTo>
                  <a:lnTo>
                    <a:pt x="796933" y="0"/>
                  </a:lnTo>
                  <a:lnTo>
                    <a:pt x="707372" y="0"/>
                  </a:lnTo>
                  <a:lnTo>
                    <a:pt x="0" y="0"/>
                  </a:lnTo>
                  <a:lnTo>
                    <a:pt x="0" y="918554"/>
                  </a:lnTo>
                  <a:lnTo>
                    <a:pt x="707372" y="918554"/>
                  </a:lnTo>
                  <a:lnTo>
                    <a:pt x="796933" y="918554"/>
                  </a:lnTo>
                  <a:lnTo>
                    <a:pt x="964293" y="918554"/>
                  </a:lnTo>
                  <a:lnTo>
                    <a:pt x="1243481" y="918554"/>
                  </a:lnTo>
                  <a:lnTo>
                    <a:pt x="1504306" y="918554"/>
                  </a:lnTo>
                  <a:lnTo>
                    <a:pt x="1761226" y="918554"/>
                  </a:lnTo>
                  <a:lnTo>
                    <a:pt x="2040414" y="918554"/>
                  </a:lnTo>
                  <a:lnTo>
                    <a:pt x="2500260" y="459846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61" name="Freeform 120"/>
            <p:cNvSpPr/>
            <p:nvPr/>
          </p:nvSpPr>
          <p:spPr bwMode="auto">
            <a:xfrm flipH="1">
              <a:off x="6117830" y="2955104"/>
              <a:ext cx="914328" cy="914328"/>
            </a:xfrm>
            <a:custGeom>
              <a:avLst/>
              <a:gdLst>
                <a:gd name="T0" fmla="*/ 807 w 807"/>
                <a:gd name="T1" fmla="*/ 807 h 807"/>
                <a:gd name="T2" fmla="*/ 0 w 807"/>
                <a:gd name="T3" fmla="*/ 0 h 807"/>
                <a:gd name="T4" fmla="*/ 807 w 807"/>
                <a:gd name="T5" fmla="*/ 0 h 807"/>
                <a:gd name="T6" fmla="*/ 807 w 807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7" h="807">
                  <a:moveTo>
                    <a:pt x="807" y="807"/>
                  </a:moveTo>
                  <a:lnTo>
                    <a:pt x="0" y="0"/>
                  </a:lnTo>
                  <a:lnTo>
                    <a:pt x="807" y="0"/>
                  </a:lnTo>
                  <a:lnTo>
                    <a:pt x="807" y="80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</p:grpSp>
      <p:grpSp>
        <p:nvGrpSpPr>
          <p:cNvPr id="68" name="그룹 67"/>
          <p:cNvGrpSpPr/>
          <p:nvPr/>
        </p:nvGrpSpPr>
        <p:grpSpPr>
          <a:xfrm>
            <a:off x="-1080135" y="3340100"/>
            <a:ext cx="6280785" cy="2959735"/>
            <a:chOff x="0" y="2961196"/>
            <a:chExt cx="3990352" cy="1880271"/>
          </a:xfrm>
        </p:grpSpPr>
        <p:sp>
          <p:nvSpPr>
            <p:cNvPr id="34" name="Freeform 114"/>
            <p:cNvSpPr/>
            <p:nvPr/>
          </p:nvSpPr>
          <p:spPr bwMode="auto">
            <a:xfrm flipH="1">
              <a:off x="3076025" y="2961198"/>
              <a:ext cx="913194" cy="913194"/>
            </a:xfrm>
            <a:custGeom>
              <a:avLst/>
              <a:gdLst>
                <a:gd name="T0" fmla="*/ 806 w 806"/>
                <a:gd name="T1" fmla="*/ 0 h 806"/>
                <a:gd name="T2" fmla="*/ 0 w 806"/>
                <a:gd name="T3" fmla="*/ 806 h 806"/>
                <a:gd name="T4" fmla="*/ 806 w 806"/>
                <a:gd name="T5" fmla="*/ 806 h 806"/>
                <a:gd name="T6" fmla="*/ 806 w 806"/>
                <a:gd name="T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0"/>
                  </a:moveTo>
                  <a:lnTo>
                    <a:pt x="0" y="806"/>
                  </a:lnTo>
                  <a:lnTo>
                    <a:pt x="806" y="806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B81A4D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5" name="Freeform 115"/>
            <p:cNvSpPr/>
            <p:nvPr/>
          </p:nvSpPr>
          <p:spPr bwMode="auto">
            <a:xfrm flipH="1">
              <a:off x="2111845" y="2961198"/>
              <a:ext cx="913194" cy="913194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0 w 806"/>
                <a:gd name="T5" fmla="*/ 806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0" y="806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6" name="Freeform 117"/>
            <p:cNvSpPr/>
            <p:nvPr/>
          </p:nvSpPr>
          <p:spPr bwMode="auto">
            <a:xfrm flipH="1">
              <a:off x="2111845" y="3926511"/>
              <a:ext cx="913194" cy="914327"/>
            </a:xfrm>
            <a:custGeom>
              <a:avLst/>
              <a:gdLst>
                <a:gd name="T0" fmla="*/ 0 w 806"/>
                <a:gd name="T1" fmla="*/ 807 h 807"/>
                <a:gd name="T2" fmla="*/ 806 w 806"/>
                <a:gd name="T3" fmla="*/ 0 h 807"/>
                <a:gd name="T4" fmla="*/ 0 w 806"/>
                <a:gd name="T5" fmla="*/ 0 h 807"/>
                <a:gd name="T6" fmla="*/ 0 w 806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807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7" name="Freeform 119"/>
            <p:cNvSpPr/>
            <p:nvPr/>
          </p:nvSpPr>
          <p:spPr bwMode="auto">
            <a:xfrm flipH="1" flipV="1">
              <a:off x="3076025" y="2961196"/>
              <a:ext cx="913194" cy="913194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806 w 806"/>
                <a:gd name="T5" fmla="*/ 806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806" y="806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accent5"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8" name="Freeform 120"/>
            <p:cNvSpPr/>
            <p:nvPr/>
          </p:nvSpPr>
          <p:spPr bwMode="auto">
            <a:xfrm flipH="1">
              <a:off x="3076024" y="3926511"/>
              <a:ext cx="914328" cy="914327"/>
            </a:xfrm>
            <a:custGeom>
              <a:avLst/>
              <a:gdLst>
                <a:gd name="T0" fmla="*/ 807 w 807"/>
                <a:gd name="T1" fmla="*/ 807 h 807"/>
                <a:gd name="T2" fmla="*/ 0 w 807"/>
                <a:gd name="T3" fmla="*/ 0 h 807"/>
                <a:gd name="T4" fmla="*/ 807 w 807"/>
                <a:gd name="T5" fmla="*/ 0 h 807"/>
                <a:gd name="T6" fmla="*/ 807 w 807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7" h="807">
                  <a:moveTo>
                    <a:pt x="807" y="807"/>
                  </a:moveTo>
                  <a:lnTo>
                    <a:pt x="0" y="0"/>
                  </a:lnTo>
                  <a:lnTo>
                    <a:pt x="807" y="0"/>
                  </a:lnTo>
                  <a:lnTo>
                    <a:pt x="807" y="807"/>
                  </a:lnTo>
                  <a:close/>
                </a:path>
              </a:pathLst>
            </a:custGeom>
            <a:solidFill>
              <a:srgbClr val="F4879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00000">
              <a:off x="2553557" y="3721853"/>
              <a:ext cx="282311" cy="782544"/>
            </a:xfrm>
            <a:prstGeom prst="rect">
              <a:avLst/>
            </a:prstGeom>
          </p:spPr>
        </p:pic>
        <p:sp>
          <p:nvSpPr>
            <p:cNvPr id="40" name="Freeform 118"/>
            <p:cNvSpPr/>
            <p:nvPr/>
          </p:nvSpPr>
          <p:spPr bwMode="auto">
            <a:xfrm flipH="1">
              <a:off x="2111845" y="3926511"/>
              <a:ext cx="913194" cy="914327"/>
            </a:xfrm>
            <a:custGeom>
              <a:avLst/>
              <a:gdLst>
                <a:gd name="T0" fmla="*/ 0 w 806"/>
                <a:gd name="T1" fmla="*/ 0 h 807"/>
                <a:gd name="T2" fmla="*/ 806 w 806"/>
                <a:gd name="T3" fmla="*/ 807 h 807"/>
                <a:gd name="T4" fmla="*/ 0 w 806"/>
                <a:gd name="T5" fmla="*/ 807 h 807"/>
                <a:gd name="T6" fmla="*/ 0 w 806"/>
                <a:gd name="T7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0"/>
                  </a:moveTo>
                  <a:lnTo>
                    <a:pt x="806" y="807"/>
                  </a:lnTo>
                  <a:lnTo>
                    <a:pt x="0" y="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41" name="그림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 flipV="1">
              <a:off x="2525820" y="3365102"/>
              <a:ext cx="320464" cy="782543"/>
            </a:xfrm>
            <a:prstGeom prst="rect">
              <a:avLst/>
            </a:prstGeom>
          </p:spPr>
        </p:pic>
        <p:sp>
          <p:nvSpPr>
            <p:cNvPr id="42" name="Freeform 116"/>
            <p:cNvSpPr/>
            <p:nvPr/>
          </p:nvSpPr>
          <p:spPr bwMode="auto">
            <a:xfrm flipH="1">
              <a:off x="2111845" y="2961197"/>
              <a:ext cx="913194" cy="913194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0 w 806"/>
                <a:gd name="T5" fmla="*/ 0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rgbClr val="F4879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43" name="Freeform 42"/>
            <p:cNvSpPr/>
            <p:nvPr/>
          </p:nvSpPr>
          <p:spPr bwMode="auto">
            <a:xfrm flipH="1">
              <a:off x="3075682" y="4183573"/>
              <a:ext cx="179451" cy="613216"/>
            </a:xfrm>
            <a:custGeom>
              <a:avLst/>
              <a:gdLst>
                <a:gd name="T0" fmla="*/ 74 w 163"/>
                <a:gd name="T1" fmla="*/ 186 h 557"/>
                <a:gd name="T2" fmla="*/ 76 w 163"/>
                <a:gd name="T3" fmla="*/ 166 h 557"/>
                <a:gd name="T4" fmla="*/ 82 w 163"/>
                <a:gd name="T5" fmla="*/ 147 h 557"/>
                <a:gd name="T6" fmla="*/ 89 w 163"/>
                <a:gd name="T7" fmla="*/ 129 h 557"/>
                <a:gd name="T8" fmla="*/ 100 w 163"/>
                <a:gd name="T9" fmla="*/ 115 h 557"/>
                <a:gd name="T10" fmla="*/ 113 w 163"/>
                <a:gd name="T11" fmla="*/ 101 h 557"/>
                <a:gd name="T12" fmla="*/ 128 w 163"/>
                <a:gd name="T13" fmla="*/ 90 h 557"/>
                <a:gd name="T14" fmla="*/ 145 w 163"/>
                <a:gd name="T15" fmla="*/ 81 h 557"/>
                <a:gd name="T16" fmla="*/ 163 w 163"/>
                <a:gd name="T17" fmla="*/ 76 h 557"/>
                <a:gd name="T18" fmla="*/ 163 w 163"/>
                <a:gd name="T19" fmla="*/ 0 h 557"/>
                <a:gd name="T20" fmla="*/ 130 w 163"/>
                <a:gd name="T21" fmla="*/ 7 h 557"/>
                <a:gd name="T22" fmla="*/ 99 w 163"/>
                <a:gd name="T23" fmla="*/ 21 h 557"/>
                <a:gd name="T24" fmla="*/ 71 w 163"/>
                <a:gd name="T25" fmla="*/ 38 h 557"/>
                <a:gd name="T26" fmla="*/ 47 w 163"/>
                <a:gd name="T27" fmla="*/ 61 h 557"/>
                <a:gd name="T28" fmla="*/ 27 w 163"/>
                <a:gd name="T29" fmla="*/ 88 h 557"/>
                <a:gd name="T30" fmla="*/ 13 w 163"/>
                <a:gd name="T31" fmla="*/ 118 h 557"/>
                <a:gd name="T32" fmla="*/ 3 w 163"/>
                <a:gd name="T33" fmla="*/ 150 h 557"/>
                <a:gd name="T34" fmla="*/ 0 w 163"/>
                <a:gd name="T35" fmla="*/ 186 h 557"/>
                <a:gd name="T36" fmla="*/ 1 w 163"/>
                <a:gd name="T37" fmla="*/ 202 h 557"/>
                <a:gd name="T38" fmla="*/ 10 w 163"/>
                <a:gd name="T39" fmla="*/ 242 h 557"/>
                <a:gd name="T40" fmla="*/ 27 w 163"/>
                <a:gd name="T41" fmla="*/ 289 h 557"/>
                <a:gd name="T42" fmla="*/ 63 w 163"/>
                <a:gd name="T43" fmla="*/ 369 h 557"/>
                <a:gd name="T44" fmla="*/ 116 w 163"/>
                <a:gd name="T45" fmla="*/ 473 h 557"/>
                <a:gd name="T46" fmla="*/ 163 w 163"/>
                <a:gd name="T47" fmla="*/ 557 h 557"/>
                <a:gd name="T48" fmla="*/ 163 w 163"/>
                <a:gd name="T49" fmla="*/ 295 h 557"/>
                <a:gd name="T50" fmla="*/ 145 w 163"/>
                <a:gd name="T51" fmla="*/ 289 h 557"/>
                <a:gd name="T52" fmla="*/ 128 w 163"/>
                <a:gd name="T53" fmla="*/ 281 h 557"/>
                <a:gd name="T54" fmla="*/ 113 w 163"/>
                <a:gd name="T55" fmla="*/ 270 h 557"/>
                <a:gd name="T56" fmla="*/ 100 w 163"/>
                <a:gd name="T57" fmla="*/ 257 h 557"/>
                <a:gd name="T58" fmla="*/ 89 w 163"/>
                <a:gd name="T59" fmla="*/ 241 h 557"/>
                <a:gd name="T60" fmla="*/ 82 w 163"/>
                <a:gd name="T61" fmla="*/ 224 h 557"/>
                <a:gd name="T62" fmla="*/ 76 w 163"/>
                <a:gd name="T63" fmla="*/ 205 h 557"/>
                <a:gd name="T64" fmla="*/ 74 w 163"/>
                <a:gd name="T65" fmla="*/ 186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557">
                  <a:moveTo>
                    <a:pt x="74" y="186"/>
                  </a:moveTo>
                  <a:lnTo>
                    <a:pt x="74" y="186"/>
                  </a:lnTo>
                  <a:lnTo>
                    <a:pt x="75" y="175"/>
                  </a:lnTo>
                  <a:lnTo>
                    <a:pt x="76" y="166"/>
                  </a:lnTo>
                  <a:lnTo>
                    <a:pt x="78" y="157"/>
                  </a:lnTo>
                  <a:lnTo>
                    <a:pt x="82" y="147"/>
                  </a:lnTo>
                  <a:lnTo>
                    <a:pt x="85" y="138"/>
                  </a:lnTo>
                  <a:lnTo>
                    <a:pt x="89" y="129"/>
                  </a:lnTo>
                  <a:lnTo>
                    <a:pt x="94" y="122"/>
                  </a:lnTo>
                  <a:lnTo>
                    <a:pt x="100" y="115"/>
                  </a:lnTo>
                  <a:lnTo>
                    <a:pt x="107" y="108"/>
                  </a:lnTo>
                  <a:lnTo>
                    <a:pt x="113" y="101"/>
                  </a:lnTo>
                  <a:lnTo>
                    <a:pt x="120" y="95"/>
                  </a:lnTo>
                  <a:lnTo>
                    <a:pt x="128" y="90"/>
                  </a:lnTo>
                  <a:lnTo>
                    <a:pt x="136" y="86"/>
                  </a:lnTo>
                  <a:lnTo>
                    <a:pt x="145" y="81"/>
                  </a:lnTo>
                  <a:lnTo>
                    <a:pt x="154" y="78"/>
                  </a:lnTo>
                  <a:lnTo>
                    <a:pt x="163" y="76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46" y="3"/>
                  </a:lnTo>
                  <a:lnTo>
                    <a:pt x="130" y="7"/>
                  </a:lnTo>
                  <a:lnTo>
                    <a:pt x="114" y="13"/>
                  </a:lnTo>
                  <a:lnTo>
                    <a:pt x="99" y="21"/>
                  </a:lnTo>
                  <a:lnTo>
                    <a:pt x="85" y="29"/>
                  </a:lnTo>
                  <a:lnTo>
                    <a:pt x="71" y="38"/>
                  </a:lnTo>
                  <a:lnTo>
                    <a:pt x="59" y="50"/>
                  </a:lnTo>
                  <a:lnTo>
                    <a:pt x="47" y="61"/>
                  </a:lnTo>
                  <a:lnTo>
                    <a:pt x="37" y="74"/>
                  </a:lnTo>
                  <a:lnTo>
                    <a:pt x="27" y="88"/>
                  </a:lnTo>
                  <a:lnTo>
                    <a:pt x="19" y="102"/>
                  </a:lnTo>
                  <a:lnTo>
                    <a:pt x="13" y="118"/>
                  </a:lnTo>
                  <a:lnTo>
                    <a:pt x="7" y="134"/>
                  </a:lnTo>
                  <a:lnTo>
                    <a:pt x="3" y="150"/>
                  </a:lnTo>
                  <a:lnTo>
                    <a:pt x="1" y="168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1" y="202"/>
                  </a:lnTo>
                  <a:lnTo>
                    <a:pt x="5" y="220"/>
                  </a:lnTo>
                  <a:lnTo>
                    <a:pt x="10" y="242"/>
                  </a:lnTo>
                  <a:lnTo>
                    <a:pt x="19" y="265"/>
                  </a:lnTo>
                  <a:lnTo>
                    <a:pt x="27" y="289"/>
                  </a:lnTo>
                  <a:lnTo>
                    <a:pt x="39" y="316"/>
                  </a:lnTo>
                  <a:lnTo>
                    <a:pt x="63" y="369"/>
                  </a:lnTo>
                  <a:lnTo>
                    <a:pt x="90" y="422"/>
                  </a:lnTo>
                  <a:lnTo>
                    <a:pt x="116" y="473"/>
                  </a:lnTo>
                  <a:lnTo>
                    <a:pt x="142" y="519"/>
                  </a:lnTo>
                  <a:lnTo>
                    <a:pt x="163" y="557"/>
                  </a:lnTo>
                  <a:lnTo>
                    <a:pt x="163" y="295"/>
                  </a:lnTo>
                  <a:lnTo>
                    <a:pt x="163" y="295"/>
                  </a:lnTo>
                  <a:lnTo>
                    <a:pt x="154" y="293"/>
                  </a:lnTo>
                  <a:lnTo>
                    <a:pt x="145" y="289"/>
                  </a:lnTo>
                  <a:lnTo>
                    <a:pt x="136" y="285"/>
                  </a:lnTo>
                  <a:lnTo>
                    <a:pt x="128" y="281"/>
                  </a:lnTo>
                  <a:lnTo>
                    <a:pt x="120" y="276"/>
                  </a:lnTo>
                  <a:lnTo>
                    <a:pt x="113" y="270"/>
                  </a:lnTo>
                  <a:lnTo>
                    <a:pt x="107" y="263"/>
                  </a:lnTo>
                  <a:lnTo>
                    <a:pt x="100" y="257"/>
                  </a:lnTo>
                  <a:lnTo>
                    <a:pt x="94" y="249"/>
                  </a:lnTo>
                  <a:lnTo>
                    <a:pt x="89" y="241"/>
                  </a:lnTo>
                  <a:lnTo>
                    <a:pt x="85" y="233"/>
                  </a:lnTo>
                  <a:lnTo>
                    <a:pt x="82" y="224"/>
                  </a:lnTo>
                  <a:lnTo>
                    <a:pt x="78" y="215"/>
                  </a:lnTo>
                  <a:lnTo>
                    <a:pt x="76" y="205"/>
                  </a:lnTo>
                  <a:lnTo>
                    <a:pt x="75" y="195"/>
                  </a:lnTo>
                  <a:lnTo>
                    <a:pt x="74" y="186"/>
                  </a:lnTo>
                  <a:lnTo>
                    <a:pt x="74" y="186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44" name="Freeform 40"/>
            <p:cNvSpPr/>
            <p:nvPr/>
          </p:nvSpPr>
          <p:spPr bwMode="auto">
            <a:xfrm flipH="1">
              <a:off x="2845588" y="4183573"/>
              <a:ext cx="179451" cy="613216"/>
            </a:xfrm>
            <a:custGeom>
              <a:avLst/>
              <a:gdLst>
                <a:gd name="T0" fmla="*/ 0 w 163"/>
                <a:gd name="T1" fmla="*/ 76 h 557"/>
                <a:gd name="T2" fmla="*/ 10 w 163"/>
                <a:gd name="T3" fmla="*/ 78 h 557"/>
                <a:gd name="T4" fmla="*/ 27 w 163"/>
                <a:gd name="T5" fmla="*/ 86 h 557"/>
                <a:gd name="T6" fmla="*/ 43 w 163"/>
                <a:gd name="T7" fmla="*/ 95 h 557"/>
                <a:gd name="T8" fmla="*/ 57 w 163"/>
                <a:gd name="T9" fmla="*/ 108 h 557"/>
                <a:gd name="T10" fmla="*/ 69 w 163"/>
                <a:gd name="T11" fmla="*/ 122 h 557"/>
                <a:gd name="T12" fmla="*/ 79 w 163"/>
                <a:gd name="T13" fmla="*/ 138 h 557"/>
                <a:gd name="T14" fmla="*/ 85 w 163"/>
                <a:gd name="T15" fmla="*/ 157 h 557"/>
                <a:gd name="T16" fmla="*/ 88 w 163"/>
                <a:gd name="T17" fmla="*/ 175 h 557"/>
                <a:gd name="T18" fmla="*/ 89 w 163"/>
                <a:gd name="T19" fmla="*/ 186 h 557"/>
                <a:gd name="T20" fmla="*/ 87 w 163"/>
                <a:gd name="T21" fmla="*/ 205 h 557"/>
                <a:gd name="T22" fmla="*/ 82 w 163"/>
                <a:gd name="T23" fmla="*/ 224 h 557"/>
                <a:gd name="T24" fmla="*/ 74 w 163"/>
                <a:gd name="T25" fmla="*/ 241 h 557"/>
                <a:gd name="T26" fmla="*/ 63 w 163"/>
                <a:gd name="T27" fmla="*/ 257 h 557"/>
                <a:gd name="T28" fmla="*/ 50 w 163"/>
                <a:gd name="T29" fmla="*/ 270 h 557"/>
                <a:gd name="T30" fmla="*/ 36 w 163"/>
                <a:gd name="T31" fmla="*/ 281 h 557"/>
                <a:gd name="T32" fmla="*/ 18 w 163"/>
                <a:gd name="T33" fmla="*/ 289 h 557"/>
                <a:gd name="T34" fmla="*/ 0 w 163"/>
                <a:gd name="T35" fmla="*/ 295 h 557"/>
                <a:gd name="T36" fmla="*/ 0 w 163"/>
                <a:gd name="T37" fmla="*/ 557 h 557"/>
                <a:gd name="T38" fmla="*/ 46 w 163"/>
                <a:gd name="T39" fmla="*/ 473 h 557"/>
                <a:gd name="T40" fmla="*/ 101 w 163"/>
                <a:gd name="T41" fmla="*/ 369 h 557"/>
                <a:gd name="T42" fmla="*/ 136 w 163"/>
                <a:gd name="T43" fmla="*/ 289 h 557"/>
                <a:gd name="T44" fmla="*/ 153 w 163"/>
                <a:gd name="T45" fmla="*/ 242 h 557"/>
                <a:gd name="T46" fmla="*/ 162 w 163"/>
                <a:gd name="T47" fmla="*/ 202 h 557"/>
                <a:gd name="T48" fmla="*/ 163 w 163"/>
                <a:gd name="T49" fmla="*/ 186 h 557"/>
                <a:gd name="T50" fmla="*/ 160 w 163"/>
                <a:gd name="T51" fmla="*/ 150 h 557"/>
                <a:gd name="T52" fmla="*/ 151 w 163"/>
                <a:gd name="T53" fmla="*/ 118 h 557"/>
                <a:gd name="T54" fmla="*/ 136 w 163"/>
                <a:gd name="T55" fmla="*/ 88 h 557"/>
                <a:gd name="T56" fmla="*/ 116 w 163"/>
                <a:gd name="T57" fmla="*/ 61 h 557"/>
                <a:gd name="T58" fmla="*/ 92 w 163"/>
                <a:gd name="T59" fmla="*/ 38 h 557"/>
                <a:gd name="T60" fmla="*/ 64 w 163"/>
                <a:gd name="T61" fmla="*/ 21 h 557"/>
                <a:gd name="T62" fmla="*/ 34 w 163"/>
                <a:gd name="T63" fmla="*/ 7 h 557"/>
                <a:gd name="T64" fmla="*/ 0 w 163"/>
                <a:gd name="T65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557">
                  <a:moveTo>
                    <a:pt x="0" y="0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0" y="78"/>
                  </a:lnTo>
                  <a:lnTo>
                    <a:pt x="18" y="81"/>
                  </a:lnTo>
                  <a:lnTo>
                    <a:pt x="27" y="86"/>
                  </a:lnTo>
                  <a:lnTo>
                    <a:pt x="36" y="90"/>
                  </a:lnTo>
                  <a:lnTo>
                    <a:pt x="43" y="95"/>
                  </a:lnTo>
                  <a:lnTo>
                    <a:pt x="50" y="101"/>
                  </a:lnTo>
                  <a:lnTo>
                    <a:pt x="57" y="108"/>
                  </a:lnTo>
                  <a:lnTo>
                    <a:pt x="63" y="115"/>
                  </a:lnTo>
                  <a:lnTo>
                    <a:pt x="69" y="122"/>
                  </a:lnTo>
                  <a:lnTo>
                    <a:pt x="74" y="129"/>
                  </a:lnTo>
                  <a:lnTo>
                    <a:pt x="79" y="138"/>
                  </a:lnTo>
                  <a:lnTo>
                    <a:pt x="82" y="147"/>
                  </a:lnTo>
                  <a:lnTo>
                    <a:pt x="85" y="157"/>
                  </a:lnTo>
                  <a:lnTo>
                    <a:pt x="87" y="166"/>
                  </a:lnTo>
                  <a:lnTo>
                    <a:pt x="88" y="17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8" y="195"/>
                  </a:lnTo>
                  <a:lnTo>
                    <a:pt x="87" y="205"/>
                  </a:lnTo>
                  <a:lnTo>
                    <a:pt x="85" y="215"/>
                  </a:lnTo>
                  <a:lnTo>
                    <a:pt x="82" y="224"/>
                  </a:lnTo>
                  <a:lnTo>
                    <a:pt x="79" y="233"/>
                  </a:lnTo>
                  <a:lnTo>
                    <a:pt x="74" y="241"/>
                  </a:lnTo>
                  <a:lnTo>
                    <a:pt x="69" y="249"/>
                  </a:lnTo>
                  <a:lnTo>
                    <a:pt x="63" y="257"/>
                  </a:lnTo>
                  <a:lnTo>
                    <a:pt x="57" y="263"/>
                  </a:lnTo>
                  <a:lnTo>
                    <a:pt x="50" y="270"/>
                  </a:lnTo>
                  <a:lnTo>
                    <a:pt x="43" y="276"/>
                  </a:lnTo>
                  <a:lnTo>
                    <a:pt x="36" y="281"/>
                  </a:lnTo>
                  <a:lnTo>
                    <a:pt x="27" y="285"/>
                  </a:lnTo>
                  <a:lnTo>
                    <a:pt x="18" y="289"/>
                  </a:lnTo>
                  <a:lnTo>
                    <a:pt x="10" y="293"/>
                  </a:lnTo>
                  <a:lnTo>
                    <a:pt x="0" y="295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21" y="519"/>
                  </a:lnTo>
                  <a:lnTo>
                    <a:pt x="46" y="473"/>
                  </a:lnTo>
                  <a:lnTo>
                    <a:pt x="73" y="422"/>
                  </a:lnTo>
                  <a:lnTo>
                    <a:pt x="101" y="369"/>
                  </a:lnTo>
                  <a:lnTo>
                    <a:pt x="125" y="316"/>
                  </a:lnTo>
                  <a:lnTo>
                    <a:pt x="136" y="289"/>
                  </a:lnTo>
                  <a:lnTo>
                    <a:pt x="145" y="265"/>
                  </a:lnTo>
                  <a:lnTo>
                    <a:pt x="153" y="242"/>
                  </a:lnTo>
                  <a:lnTo>
                    <a:pt x="158" y="220"/>
                  </a:lnTo>
                  <a:lnTo>
                    <a:pt x="162" y="202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2" y="168"/>
                  </a:lnTo>
                  <a:lnTo>
                    <a:pt x="160" y="150"/>
                  </a:lnTo>
                  <a:lnTo>
                    <a:pt x="156" y="134"/>
                  </a:lnTo>
                  <a:lnTo>
                    <a:pt x="151" y="118"/>
                  </a:lnTo>
                  <a:lnTo>
                    <a:pt x="145" y="102"/>
                  </a:lnTo>
                  <a:lnTo>
                    <a:pt x="136" y="88"/>
                  </a:lnTo>
                  <a:lnTo>
                    <a:pt x="127" y="74"/>
                  </a:lnTo>
                  <a:lnTo>
                    <a:pt x="116" y="61"/>
                  </a:lnTo>
                  <a:lnTo>
                    <a:pt x="105" y="50"/>
                  </a:lnTo>
                  <a:lnTo>
                    <a:pt x="92" y="38"/>
                  </a:lnTo>
                  <a:lnTo>
                    <a:pt x="79" y="29"/>
                  </a:lnTo>
                  <a:lnTo>
                    <a:pt x="64" y="21"/>
                  </a:lnTo>
                  <a:lnTo>
                    <a:pt x="49" y="13"/>
                  </a:lnTo>
                  <a:lnTo>
                    <a:pt x="34" y="7"/>
                  </a:lnTo>
                  <a:lnTo>
                    <a:pt x="17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67" name="Freeform 102"/>
            <p:cNvSpPr/>
            <p:nvPr/>
          </p:nvSpPr>
          <p:spPr bwMode="auto">
            <a:xfrm>
              <a:off x="0" y="3922913"/>
              <a:ext cx="2500261" cy="918554"/>
            </a:xfrm>
            <a:custGeom>
              <a:avLst/>
              <a:gdLst/>
              <a:ahLst/>
              <a:cxnLst/>
              <a:rect l="l" t="t" r="r" b="b"/>
              <a:pathLst>
                <a:path w="2500261" h="918554">
                  <a:moveTo>
                    <a:pt x="0" y="0"/>
                  </a:moveTo>
                  <a:lnTo>
                    <a:pt x="707373" y="0"/>
                  </a:lnTo>
                  <a:lnTo>
                    <a:pt x="796934" y="0"/>
                  </a:lnTo>
                  <a:lnTo>
                    <a:pt x="964293" y="0"/>
                  </a:lnTo>
                  <a:lnTo>
                    <a:pt x="1243481" y="0"/>
                  </a:lnTo>
                  <a:lnTo>
                    <a:pt x="1504307" y="0"/>
                  </a:lnTo>
                  <a:lnTo>
                    <a:pt x="1761227" y="0"/>
                  </a:lnTo>
                  <a:lnTo>
                    <a:pt x="2040415" y="0"/>
                  </a:lnTo>
                  <a:lnTo>
                    <a:pt x="2500261" y="459847"/>
                  </a:lnTo>
                  <a:lnTo>
                    <a:pt x="2040415" y="918554"/>
                  </a:lnTo>
                  <a:lnTo>
                    <a:pt x="1761227" y="918554"/>
                  </a:lnTo>
                  <a:lnTo>
                    <a:pt x="1504307" y="918554"/>
                  </a:lnTo>
                  <a:lnTo>
                    <a:pt x="1243481" y="918554"/>
                  </a:lnTo>
                  <a:lnTo>
                    <a:pt x="964293" y="918554"/>
                  </a:lnTo>
                  <a:lnTo>
                    <a:pt x="796934" y="918554"/>
                  </a:lnTo>
                  <a:lnTo>
                    <a:pt x="707373" y="918554"/>
                  </a:lnTo>
                  <a:lnTo>
                    <a:pt x="0" y="918554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505710" y="1025525"/>
            <a:ext cx="7314565" cy="656590"/>
            <a:chOff x="3946" y="1615"/>
            <a:chExt cx="11519" cy="1034"/>
          </a:xfrm>
        </p:grpSpPr>
        <p:sp>
          <p:nvSpPr>
            <p:cNvPr id="74" name="speed"/>
            <p:cNvSpPr txBox="1">
              <a:spLocks noChangeArrowheads="1"/>
            </p:cNvSpPr>
            <p:nvPr/>
          </p:nvSpPr>
          <p:spPr bwMode="auto">
            <a:xfrm>
              <a:off x="13796" y="1615"/>
              <a:ext cx="1669" cy="103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>
                <a:bevelT w="0" h="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9pPr>
            </a:lstStyle>
            <a:p>
              <a:pPr>
                <a:buClr>
                  <a:prstClr val="white"/>
                </a:buClr>
                <a:defRPr/>
              </a:pPr>
              <a:r>
                <a:rPr lang="tr-TR" altLang="ko-KR" sz="426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  <a:endParaRPr lang="en-US" altLang="ko-KR" sz="42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3946" y="1657"/>
              <a:ext cx="9806" cy="955"/>
            </a:xfrm>
            <a:prstGeom prst="rect">
              <a:avLst/>
            </a:prstGeom>
          </p:spPr>
          <p:txBody>
            <a:bodyPr wrap="square" lIns="67391" tIns="33696" rIns="67391" bIns="33696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da-DK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Branş sözlüğü çalışmaları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933315" y="5622290"/>
            <a:ext cx="7254875" cy="656590"/>
            <a:chOff x="7769" y="8854"/>
            <a:chExt cx="11425" cy="1034"/>
          </a:xfrm>
        </p:grpSpPr>
        <p:sp>
          <p:nvSpPr>
            <p:cNvPr id="17" name="speed"/>
            <p:cNvSpPr txBox="1">
              <a:spLocks noChangeArrowheads="1"/>
            </p:cNvSpPr>
            <p:nvPr/>
          </p:nvSpPr>
          <p:spPr bwMode="auto">
            <a:xfrm>
              <a:off x="7769" y="8854"/>
              <a:ext cx="1669" cy="103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>
                <a:bevelT w="0" h="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9pPr>
            </a:lstStyle>
            <a:p>
              <a:pPr algn="r">
                <a:buClr>
                  <a:prstClr val="white"/>
                </a:buClr>
                <a:defRPr/>
              </a:pPr>
              <a:r>
                <a:rPr lang="tr-TR" altLang="ko-KR" sz="426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14</a:t>
              </a:r>
              <a:endParaRPr lang="en-US" altLang="ko-KR" sz="42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9566" y="8918"/>
              <a:ext cx="9628" cy="955"/>
            </a:xfrm>
            <a:prstGeom prst="rect">
              <a:avLst/>
            </a:prstGeom>
          </p:spPr>
          <p:txBody>
            <a:bodyPr wrap="square" lIns="67391" tIns="33696" rIns="67391" bIns="33696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Kazanıma dayalı soru analizi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-11430" y="1979295"/>
            <a:ext cx="4832985" cy="1197610"/>
            <a:chOff x="-18" y="3117"/>
            <a:chExt cx="7611" cy="1886"/>
          </a:xfrm>
        </p:grpSpPr>
        <p:sp>
          <p:nvSpPr>
            <p:cNvPr id="9" name="speed"/>
            <p:cNvSpPr txBox="1">
              <a:spLocks noChangeArrowheads="1"/>
            </p:cNvSpPr>
            <p:nvPr/>
          </p:nvSpPr>
          <p:spPr bwMode="auto">
            <a:xfrm>
              <a:off x="5924" y="3953"/>
              <a:ext cx="1669" cy="103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>
                <a:bevelT w="0" h="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9pPr>
            </a:lstStyle>
            <a:p>
              <a:pPr>
                <a:buClr>
                  <a:prstClr val="white"/>
                </a:buClr>
                <a:defRPr/>
              </a:pPr>
              <a:r>
                <a:rPr lang="tr-TR" altLang="ko-KR" sz="426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13</a:t>
              </a:r>
              <a:endParaRPr lang="en-US" altLang="ko-KR" sz="42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-18" y="3117"/>
              <a:ext cx="5968" cy="1886"/>
            </a:xfrm>
            <a:prstGeom prst="rect">
              <a:avLst/>
            </a:prstGeom>
          </p:spPr>
          <p:txBody>
            <a:bodyPr wrap="square" lIns="67391" tIns="33696" rIns="67391" bIns="33696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tr-TR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Branşın </a:t>
              </a:r>
            </a:p>
            <a:p>
              <a:pPr algn="r">
                <a:lnSpc>
                  <a:spcPct val="120000"/>
                </a:lnSpc>
              </a:pPr>
              <a:r>
                <a:rPr lang="tr-TR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çalışma yöntemleri</a:t>
              </a:r>
            </a:p>
          </p:txBody>
        </p:sp>
      </p:grpSp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300" y="-28090"/>
            <a:ext cx="10492125" cy="963251"/>
          </a:xfrm>
          <a:prstGeom prst="rect">
            <a:avLst/>
          </a:prstGeom>
        </p:spPr>
      </p:pic>
      <p:pic>
        <p:nvPicPr>
          <p:cNvPr id="69" name="Resim 6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2" r="10282"/>
          <a:stretch/>
        </p:blipFill>
        <p:spPr>
          <a:xfrm>
            <a:off x="8595303" y="1889739"/>
            <a:ext cx="2686488" cy="3817782"/>
          </a:xfrm>
          <a:prstGeom prst="rect">
            <a:avLst/>
          </a:prstGeom>
        </p:spPr>
      </p:pic>
      <p:pic>
        <p:nvPicPr>
          <p:cNvPr id="70" name="Resim 6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65" y="3294274"/>
            <a:ext cx="2101811" cy="3004571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xmlns="" id="{2A577B30-7F56-B181-DA99-BDF728CF7CD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98534" y="-73302"/>
            <a:ext cx="2044266" cy="83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9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3"/>
          <p:cNvSpPr txBox="1">
            <a:spLocks noChangeArrowheads="1"/>
          </p:cNvSpPr>
          <p:nvPr/>
        </p:nvSpPr>
        <p:spPr bwMode="auto">
          <a:xfrm>
            <a:off x="4918257" y="6668552"/>
            <a:ext cx="3393645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>
              <a:defRPr/>
            </a:pPr>
            <a:r>
              <a:rPr lang="tr-TR" altLang="zh-CN" sz="800" b="0" dirty="0">
                <a:solidFill>
                  <a:srgbClr val="6C4C8B"/>
                </a:solidFill>
                <a:effectLst/>
                <a:ea typeface="微软雅黑" panose="020B0503020204020204" pitchFamily="34" charset="-122"/>
              </a:rPr>
              <a:t>Milli Eğitim Bakanlığı Din öğretimi Genel Müdürlüğü Hedef 2023 Projesi</a:t>
            </a:r>
            <a:endParaRPr lang="zh-CN" sz="800" b="0" dirty="0">
              <a:solidFill>
                <a:srgbClr val="6C4C8B"/>
              </a:solidFill>
              <a:effectLst/>
              <a:ea typeface="微软雅黑" panose="020B0503020204020204" pitchFamily="34" charset="-122"/>
            </a:endParaRPr>
          </a:p>
        </p:txBody>
      </p:sp>
      <p:sp>
        <p:nvSpPr>
          <p:cNvPr id="82" name="텍스트 개체 틀 81"/>
          <p:cNvSpPr>
            <a:spLocks noGrp="1"/>
          </p:cNvSpPr>
          <p:nvPr>
            <p:ph type="body" sz="quarter" idx="11"/>
          </p:nvPr>
        </p:nvSpPr>
        <p:spPr>
          <a:xfrm>
            <a:off x="3791744" y="3742184"/>
            <a:ext cx="7742587" cy="358891"/>
          </a:xfrm>
        </p:spPr>
        <p:txBody>
          <a:bodyPr/>
          <a:lstStyle/>
          <a:p>
            <a:r>
              <a:rPr lang="en-US" altLang="ko-KR" dirty="0"/>
              <a:t> 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1026" name="Picture 2" descr="https://dinogretimi.meb.gov.tr/assets/images/hedef20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797" y="2538559"/>
            <a:ext cx="3049479" cy="304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3" descr="942fb4af1fb7031b92da24849466a1e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045" y="2986405"/>
            <a:ext cx="5146040" cy="5146040"/>
          </a:xfrm>
          <a:prstGeom prst="rect">
            <a:avLst/>
          </a:prstGeom>
        </p:spPr>
      </p:pic>
      <p:sp>
        <p:nvSpPr>
          <p:cNvPr id="10" name="TextBox 81"/>
          <p:cNvSpPr txBox="1"/>
          <p:nvPr/>
        </p:nvSpPr>
        <p:spPr>
          <a:xfrm>
            <a:off x="5021193" y="1027285"/>
            <a:ext cx="7170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altLang="zh-CN" sz="6000" dirty="0">
                <a:solidFill>
                  <a:srgbClr val="6C4C8B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YKS</a:t>
            </a:r>
          </a:p>
          <a:p>
            <a:pPr lvl="0" algn="ctr">
              <a:defRPr/>
            </a:pPr>
            <a:r>
              <a:rPr lang="tr-TR" altLang="zh-CN" sz="4400" dirty="0">
                <a:solidFill>
                  <a:srgbClr val="6C4C8B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TYT-AYT ANALİZLERİ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137533"/>
            <a:ext cx="3486585" cy="14783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346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직선 연결선 76"/>
          <p:cNvCxnSpPr/>
          <p:nvPr/>
        </p:nvCxnSpPr>
        <p:spPr>
          <a:xfrm flipH="1">
            <a:off x="4107" y="681875"/>
            <a:ext cx="1218408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-25400" y="307975"/>
            <a:ext cx="1629410" cy="232410"/>
            <a:chOff x="12" y="410"/>
            <a:chExt cx="2566" cy="680"/>
          </a:xfrm>
        </p:grpSpPr>
        <p:sp>
          <p:nvSpPr>
            <p:cNvPr id="19" name="矩形 18"/>
            <p:cNvSpPr/>
            <p:nvPr/>
          </p:nvSpPr>
          <p:spPr>
            <a:xfrm>
              <a:off x="2111" y="410"/>
              <a:ext cx="115" cy="680"/>
            </a:xfrm>
            <a:prstGeom prst="rect">
              <a:avLst/>
            </a:prstGeom>
            <a:solidFill>
              <a:srgbClr val="B81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478" y="735"/>
              <a:ext cx="100" cy="35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2" y="410"/>
              <a:ext cx="2003" cy="680"/>
            </a:xfrm>
            <a:prstGeom prst="rect">
              <a:avLst/>
            </a:prstGeom>
            <a:solidFill>
              <a:srgbClr val="F487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312" y="576"/>
              <a:ext cx="120" cy="514"/>
            </a:xfrm>
            <a:prstGeom prst="rect">
              <a:avLst/>
            </a:prstGeom>
            <a:solidFill>
              <a:srgbClr val="BDA8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4637405" y="2578100"/>
            <a:ext cx="2956560" cy="2958465"/>
            <a:chOff x="3434467" y="2612719"/>
            <a:chExt cx="2275068" cy="2276442"/>
          </a:xfrm>
        </p:grpSpPr>
        <p:sp>
          <p:nvSpPr>
            <p:cNvPr id="2" name="Freeform 113"/>
            <p:cNvSpPr/>
            <p:nvPr/>
          </p:nvSpPr>
          <p:spPr bwMode="auto">
            <a:xfrm flipH="1">
              <a:off x="4602190" y="2612720"/>
              <a:ext cx="1105973" cy="1105973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806 w 806"/>
                <a:gd name="T5" fmla="*/ 0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806" y="0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rgbClr val="342D57">
                <a:alpha val="20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" name="Freeform 114"/>
            <p:cNvSpPr/>
            <p:nvPr/>
          </p:nvSpPr>
          <p:spPr bwMode="auto">
            <a:xfrm flipH="1">
              <a:off x="4602190" y="2612720"/>
              <a:ext cx="1105973" cy="1105973"/>
            </a:xfrm>
            <a:custGeom>
              <a:avLst/>
              <a:gdLst>
                <a:gd name="T0" fmla="*/ 806 w 806"/>
                <a:gd name="T1" fmla="*/ 0 h 806"/>
                <a:gd name="T2" fmla="*/ 0 w 806"/>
                <a:gd name="T3" fmla="*/ 806 h 806"/>
                <a:gd name="T4" fmla="*/ 806 w 806"/>
                <a:gd name="T5" fmla="*/ 806 h 806"/>
                <a:gd name="T6" fmla="*/ 806 w 806"/>
                <a:gd name="T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0"/>
                  </a:moveTo>
                  <a:lnTo>
                    <a:pt x="0" y="806"/>
                  </a:lnTo>
                  <a:lnTo>
                    <a:pt x="806" y="806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342D5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4" name="Freeform 115"/>
            <p:cNvSpPr/>
            <p:nvPr/>
          </p:nvSpPr>
          <p:spPr bwMode="auto">
            <a:xfrm flipH="1">
              <a:off x="3434467" y="2612720"/>
              <a:ext cx="1105973" cy="1105973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0 w 806"/>
                <a:gd name="T5" fmla="*/ 806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0" y="806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rgbClr val="342D57">
                <a:alpha val="20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5" name="Freeform 117"/>
            <p:cNvSpPr/>
            <p:nvPr/>
          </p:nvSpPr>
          <p:spPr bwMode="auto">
            <a:xfrm flipH="1">
              <a:off x="3434467" y="3781815"/>
              <a:ext cx="1105973" cy="1107346"/>
            </a:xfrm>
            <a:custGeom>
              <a:avLst/>
              <a:gdLst>
                <a:gd name="T0" fmla="*/ 0 w 806"/>
                <a:gd name="T1" fmla="*/ 807 h 807"/>
                <a:gd name="T2" fmla="*/ 806 w 806"/>
                <a:gd name="T3" fmla="*/ 0 h 807"/>
                <a:gd name="T4" fmla="*/ 0 w 806"/>
                <a:gd name="T5" fmla="*/ 0 h 807"/>
                <a:gd name="T6" fmla="*/ 0 w 806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807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7"/>
                  </a:lnTo>
                  <a:close/>
                </a:path>
              </a:pathLst>
            </a:custGeom>
            <a:solidFill>
              <a:srgbClr val="BDA8D1">
                <a:alpha val="20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10" name="Freeform 119"/>
            <p:cNvSpPr/>
            <p:nvPr/>
          </p:nvSpPr>
          <p:spPr bwMode="auto">
            <a:xfrm flipH="1">
              <a:off x="4602190" y="3783186"/>
              <a:ext cx="1105973" cy="1105973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806 w 806"/>
                <a:gd name="T5" fmla="*/ 806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806" y="806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rgbClr val="BDA8D1">
                <a:alpha val="20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24" name="Freeform 120"/>
            <p:cNvSpPr/>
            <p:nvPr/>
          </p:nvSpPr>
          <p:spPr bwMode="auto">
            <a:xfrm flipH="1">
              <a:off x="4602189" y="3781815"/>
              <a:ext cx="1107346" cy="1107346"/>
            </a:xfrm>
            <a:custGeom>
              <a:avLst/>
              <a:gdLst>
                <a:gd name="T0" fmla="*/ 807 w 807"/>
                <a:gd name="T1" fmla="*/ 807 h 807"/>
                <a:gd name="T2" fmla="*/ 0 w 807"/>
                <a:gd name="T3" fmla="*/ 0 h 807"/>
                <a:gd name="T4" fmla="*/ 807 w 807"/>
                <a:gd name="T5" fmla="*/ 0 h 807"/>
                <a:gd name="T6" fmla="*/ 807 w 807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7" h="807">
                  <a:moveTo>
                    <a:pt x="807" y="807"/>
                  </a:moveTo>
                  <a:lnTo>
                    <a:pt x="0" y="0"/>
                  </a:lnTo>
                  <a:lnTo>
                    <a:pt x="807" y="0"/>
                  </a:lnTo>
                  <a:lnTo>
                    <a:pt x="807" y="807"/>
                  </a:lnTo>
                  <a:close/>
                </a:path>
              </a:pathLst>
            </a:custGeom>
            <a:solidFill>
              <a:srgbClr val="BDA8D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00000">
              <a:off x="3969426" y="3533953"/>
              <a:ext cx="341908" cy="947742"/>
            </a:xfrm>
            <a:prstGeom prst="rect">
              <a:avLst/>
            </a:prstGeom>
          </p:spPr>
        </p:pic>
        <p:sp>
          <p:nvSpPr>
            <p:cNvPr id="26" name="Freeform 118"/>
            <p:cNvSpPr/>
            <p:nvPr/>
          </p:nvSpPr>
          <p:spPr bwMode="auto">
            <a:xfrm flipH="1">
              <a:off x="3434467" y="3781815"/>
              <a:ext cx="1105973" cy="1107346"/>
            </a:xfrm>
            <a:custGeom>
              <a:avLst/>
              <a:gdLst>
                <a:gd name="T0" fmla="*/ 0 w 806"/>
                <a:gd name="T1" fmla="*/ 0 h 807"/>
                <a:gd name="T2" fmla="*/ 806 w 806"/>
                <a:gd name="T3" fmla="*/ 807 h 807"/>
                <a:gd name="T4" fmla="*/ 0 w 806"/>
                <a:gd name="T5" fmla="*/ 807 h 807"/>
                <a:gd name="T6" fmla="*/ 0 w 806"/>
                <a:gd name="T7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0"/>
                  </a:moveTo>
                  <a:lnTo>
                    <a:pt x="806" y="807"/>
                  </a:lnTo>
                  <a:lnTo>
                    <a:pt x="0" y="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4C8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 flipV="1">
              <a:off x="3935834" y="3101891"/>
              <a:ext cx="388116" cy="947741"/>
            </a:xfrm>
            <a:prstGeom prst="rect">
              <a:avLst/>
            </a:prstGeom>
          </p:spPr>
        </p:pic>
        <p:sp>
          <p:nvSpPr>
            <p:cNvPr id="28" name="Freeform 116"/>
            <p:cNvSpPr/>
            <p:nvPr/>
          </p:nvSpPr>
          <p:spPr bwMode="auto">
            <a:xfrm flipH="1">
              <a:off x="3434467" y="2612719"/>
              <a:ext cx="1105973" cy="1105973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0 w 806"/>
                <a:gd name="T5" fmla="*/ 0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rgbClr val="BDA8D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29" name="Freeform 36"/>
            <p:cNvSpPr/>
            <p:nvPr/>
          </p:nvSpPr>
          <p:spPr bwMode="auto">
            <a:xfrm flipH="1">
              <a:off x="4356439" y="2772190"/>
              <a:ext cx="184001" cy="574669"/>
            </a:xfrm>
            <a:custGeom>
              <a:avLst/>
              <a:gdLst>
                <a:gd name="T0" fmla="*/ 0 w 138"/>
                <a:gd name="T1" fmla="*/ 0 h 431"/>
                <a:gd name="T2" fmla="*/ 0 w 138"/>
                <a:gd name="T3" fmla="*/ 85 h 431"/>
                <a:gd name="T4" fmla="*/ 0 w 138"/>
                <a:gd name="T5" fmla="*/ 85 h 431"/>
                <a:gd name="T6" fmla="*/ 15 w 138"/>
                <a:gd name="T7" fmla="*/ 96 h 431"/>
                <a:gd name="T8" fmla="*/ 27 w 138"/>
                <a:gd name="T9" fmla="*/ 110 h 431"/>
                <a:gd name="T10" fmla="*/ 38 w 138"/>
                <a:gd name="T11" fmla="*/ 124 h 431"/>
                <a:gd name="T12" fmla="*/ 47 w 138"/>
                <a:gd name="T13" fmla="*/ 141 h 431"/>
                <a:gd name="T14" fmla="*/ 56 w 138"/>
                <a:gd name="T15" fmla="*/ 158 h 431"/>
                <a:gd name="T16" fmla="*/ 61 w 138"/>
                <a:gd name="T17" fmla="*/ 177 h 431"/>
                <a:gd name="T18" fmla="*/ 64 w 138"/>
                <a:gd name="T19" fmla="*/ 195 h 431"/>
                <a:gd name="T20" fmla="*/ 65 w 138"/>
                <a:gd name="T21" fmla="*/ 215 h 431"/>
                <a:gd name="T22" fmla="*/ 65 w 138"/>
                <a:gd name="T23" fmla="*/ 215 h 431"/>
                <a:gd name="T24" fmla="*/ 64 w 138"/>
                <a:gd name="T25" fmla="*/ 235 h 431"/>
                <a:gd name="T26" fmla="*/ 61 w 138"/>
                <a:gd name="T27" fmla="*/ 254 h 431"/>
                <a:gd name="T28" fmla="*/ 56 w 138"/>
                <a:gd name="T29" fmla="*/ 272 h 431"/>
                <a:gd name="T30" fmla="*/ 47 w 138"/>
                <a:gd name="T31" fmla="*/ 290 h 431"/>
                <a:gd name="T32" fmla="*/ 38 w 138"/>
                <a:gd name="T33" fmla="*/ 305 h 431"/>
                <a:gd name="T34" fmla="*/ 27 w 138"/>
                <a:gd name="T35" fmla="*/ 321 h 431"/>
                <a:gd name="T36" fmla="*/ 15 w 138"/>
                <a:gd name="T37" fmla="*/ 333 h 431"/>
                <a:gd name="T38" fmla="*/ 0 w 138"/>
                <a:gd name="T39" fmla="*/ 346 h 431"/>
                <a:gd name="T40" fmla="*/ 0 w 138"/>
                <a:gd name="T41" fmla="*/ 431 h 431"/>
                <a:gd name="T42" fmla="*/ 0 w 138"/>
                <a:gd name="T43" fmla="*/ 431 h 431"/>
                <a:gd name="T44" fmla="*/ 15 w 138"/>
                <a:gd name="T45" fmla="*/ 423 h 431"/>
                <a:gd name="T46" fmla="*/ 30 w 138"/>
                <a:gd name="T47" fmla="*/ 414 h 431"/>
                <a:gd name="T48" fmla="*/ 43 w 138"/>
                <a:gd name="T49" fmla="*/ 405 h 431"/>
                <a:gd name="T50" fmla="*/ 57 w 138"/>
                <a:gd name="T51" fmla="*/ 394 h 431"/>
                <a:gd name="T52" fmla="*/ 68 w 138"/>
                <a:gd name="T53" fmla="*/ 384 h 431"/>
                <a:gd name="T54" fmla="*/ 80 w 138"/>
                <a:gd name="T55" fmla="*/ 371 h 431"/>
                <a:gd name="T56" fmla="*/ 90 w 138"/>
                <a:gd name="T57" fmla="*/ 359 h 431"/>
                <a:gd name="T58" fmla="*/ 100 w 138"/>
                <a:gd name="T59" fmla="*/ 345 h 431"/>
                <a:gd name="T60" fmla="*/ 109 w 138"/>
                <a:gd name="T61" fmla="*/ 330 h 431"/>
                <a:gd name="T62" fmla="*/ 116 w 138"/>
                <a:gd name="T63" fmla="*/ 316 h 431"/>
                <a:gd name="T64" fmla="*/ 123 w 138"/>
                <a:gd name="T65" fmla="*/ 300 h 431"/>
                <a:gd name="T66" fmla="*/ 128 w 138"/>
                <a:gd name="T67" fmla="*/ 283 h 431"/>
                <a:gd name="T68" fmla="*/ 133 w 138"/>
                <a:gd name="T69" fmla="*/ 268 h 431"/>
                <a:gd name="T70" fmla="*/ 136 w 138"/>
                <a:gd name="T71" fmla="*/ 250 h 431"/>
                <a:gd name="T72" fmla="*/ 138 w 138"/>
                <a:gd name="T73" fmla="*/ 233 h 431"/>
                <a:gd name="T74" fmla="*/ 138 w 138"/>
                <a:gd name="T75" fmla="*/ 215 h 431"/>
                <a:gd name="T76" fmla="*/ 138 w 138"/>
                <a:gd name="T77" fmla="*/ 215 h 431"/>
                <a:gd name="T78" fmla="*/ 138 w 138"/>
                <a:gd name="T79" fmla="*/ 198 h 431"/>
                <a:gd name="T80" fmla="*/ 136 w 138"/>
                <a:gd name="T81" fmla="*/ 180 h 431"/>
                <a:gd name="T82" fmla="*/ 133 w 138"/>
                <a:gd name="T83" fmla="*/ 163 h 431"/>
                <a:gd name="T84" fmla="*/ 128 w 138"/>
                <a:gd name="T85" fmla="*/ 146 h 431"/>
                <a:gd name="T86" fmla="*/ 123 w 138"/>
                <a:gd name="T87" fmla="*/ 131 h 431"/>
                <a:gd name="T88" fmla="*/ 116 w 138"/>
                <a:gd name="T89" fmla="*/ 115 h 431"/>
                <a:gd name="T90" fmla="*/ 109 w 138"/>
                <a:gd name="T91" fmla="*/ 100 h 431"/>
                <a:gd name="T92" fmla="*/ 100 w 138"/>
                <a:gd name="T93" fmla="*/ 86 h 431"/>
                <a:gd name="T94" fmla="*/ 90 w 138"/>
                <a:gd name="T95" fmla="*/ 72 h 431"/>
                <a:gd name="T96" fmla="*/ 80 w 138"/>
                <a:gd name="T97" fmla="*/ 60 h 431"/>
                <a:gd name="T98" fmla="*/ 68 w 138"/>
                <a:gd name="T99" fmla="*/ 47 h 431"/>
                <a:gd name="T100" fmla="*/ 57 w 138"/>
                <a:gd name="T101" fmla="*/ 36 h 431"/>
                <a:gd name="T102" fmla="*/ 43 w 138"/>
                <a:gd name="T103" fmla="*/ 25 h 431"/>
                <a:gd name="T104" fmla="*/ 30 w 138"/>
                <a:gd name="T105" fmla="*/ 16 h 431"/>
                <a:gd name="T106" fmla="*/ 15 w 138"/>
                <a:gd name="T107" fmla="*/ 7 h 431"/>
                <a:gd name="T108" fmla="*/ 0 w 138"/>
                <a:gd name="T10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8" h="431">
                  <a:moveTo>
                    <a:pt x="0" y="0"/>
                  </a:moveTo>
                  <a:lnTo>
                    <a:pt x="0" y="85"/>
                  </a:lnTo>
                  <a:lnTo>
                    <a:pt x="0" y="85"/>
                  </a:lnTo>
                  <a:lnTo>
                    <a:pt x="15" y="96"/>
                  </a:lnTo>
                  <a:lnTo>
                    <a:pt x="27" y="110"/>
                  </a:lnTo>
                  <a:lnTo>
                    <a:pt x="38" y="124"/>
                  </a:lnTo>
                  <a:lnTo>
                    <a:pt x="47" y="141"/>
                  </a:lnTo>
                  <a:lnTo>
                    <a:pt x="56" y="158"/>
                  </a:lnTo>
                  <a:lnTo>
                    <a:pt x="61" y="177"/>
                  </a:lnTo>
                  <a:lnTo>
                    <a:pt x="64" y="195"/>
                  </a:lnTo>
                  <a:lnTo>
                    <a:pt x="65" y="215"/>
                  </a:lnTo>
                  <a:lnTo>
                    <a:pt x="65" y="215"/>
                  </a:lnTo>
                  <a:lnTo>
                    <a:pt x="64" y="235"/>
                  </a:lnTo>
                  <a:lnTo>
                    <a:pt x="61" y="254"/>
                  </a:lnTo>
                  <a:lnTo>
                    <a:pt x="56" y="272"/>
                  </a:lnTo>
                  <a:lnTo>
                    <a:pt x="47" y="290"/>
                  </a:lnTo>
                  <a:lnTo>
                    <a:pt x="38" y="305"/>
                  </a:lnTo>
                  <a:lnTo>
                    <a:pt x="27" y="321"/>
                  </a:lnTo>
                  <a:lnTo>
                    <a:pt x="15" y="333"/>
                  </a:lnTo>
                  <a:lnTo>
                    <a:pt x="0" y="346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15" y="423"/>
                  </a:lnTo>
                  <a:lnTo>
                    <a:pt x="30" y="414"/>
                  </a:lnTo>
                  <a:lnTo>
                    <a:pt x="43" y="405"/>
                  </a:lnTo>
                  <a:lnTo>
                    <a:pt x="57" y="394"/>
                  </a:lnTo>
                  <a:lnTo>
                    <a:pt x="68" y="384"/>
                  </a:lnTo>
                  <a:lnTo>
                    <a:pt x="80" y="371"/>
                  </a:lnTo>
                  <a:lnTo>
                    <a:pt x="90" y="359"/>
                  </a:lnTo>
                  <a:lnTo>
                    <a:pt x="100" y="345"/>
                  </a:lnTo>
                  <a:lnTo>
                    <a:pt x="109" y="330"/>
                  </a:lnTo>
                  <a:lnTo>
                    <a:pt x="116" y="316"/>
                  </a:lnTo>
                  <a:lnTo>
                    <a:pt x="123" y="300"/>
                  </a:lnTo>
                  <a:lnTo>
                    <a:pt x="128" y="283"/>
                  </a:lnTo>
                  <a:lnTo>
                    <a:pt x="133" y="268"/>
                  </a:lnTo>
                  <a:lnTo>
                    <a:pt x="136" y="250"/>
                  </a:lnTo>
                  <a:lnTo>
                    <a:pt x="138" y="233"/>
                  </a:lnTo>
                  <a:lnTo>
                    <a:pt x="138" y="215"/>
                  </a:lnTo>
                  <a:lnTo>
                    <a:pt x="138" y="215"/>
                  </a:lnTo>
                  <a:lnTo>
                    <a:pt x="138" y="198"/>
                  </a:lnTo>
                  <a:lnTo>
                    <a:pt x="136" y="180"/>
                  </a:lnTo>
                  <a:lnTo>
                    <a:pt x="133" y="163"/>
                  </a:lnTo>
                  <a:lnTo>
                    <a:pt x="128" y="146"/>
                  </a:lnTo>
                  <a:lnTo>
                    <a:pt x="123" y="131"/>
                  </a:lnTo>
                  <a:lnTo>
                    <a:pt x="116" y="115"/>
                  </a:lnTo>
                  <a:lnTo>
                    <a:pt x="109" y="100"/>
                  </a:lnTo>
                  <a:lnTo>
                    <a:pt x="100" y="86"/>
                  </a:lnTo>
                  <a:lnTo>
                    <a:pt x="90" y="72"/>
                  </a:lnTo>
                  <a:lnTo>
                    <a:pt x="80" y="60"/>
                  </a:lnTo>
                  <a:lnTo>
                    <a:pt x="68" y="47"/>
                  </a:lnTo>
                  <a:lnTo>
                    <a:pt x="57" y="36"/>
                  </a:lnTo>
                  <a:lnTo>
                    <a:pt x="43" y="25"/>
                  </a:lnTo>
                  <a:lnTo>
                    <a:pt x="30" y="16"/>
                  </a:lnTo>
                  <a:lnTo>
                    <a:pt x="1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0" name="Freeform 38"/>
            <p:cNvSpPr/>
            <p:nvPr/>
          </p:nvSpPr>
          <p:spPr bwMode="auto">
            <a:xfrm flipH="1">
              <a:off x="4609724" y="2746062"/>
              <a:ext cx="504002" cy="734669"/>
            </a:xfrm>
            <a:custGeom>
              <a:avLst/>
              <a:gdLst>
                <a:gd name="T0" fmla="*/ 326 w 378"/>
                <a:gd name="T1" fmla="*/ 0 h 551"/>
                <a:gd name="T2" fmla="*/ 286 w 378"/>
                <a:gd name="T3" fmla="*/ 3 h 551"/>
                <a:gd name="T4" fmla="*/ 93 w 378"/>
                <a:gd name="T5" fmla="*/ 198 h 551"/>
                <a:gd name="T6" fmla="*/ 89 w 378"/>
                <a:gd name="T7" fmla="*/ 237 h 551"/>
                <a:gd name="T8" fmla="*/ 90 w 378"/>
                <a:gd name="T9" fmla="*/ 253 h 551"/>
                <a:gd name="T10" fmla="*/ 94 w 378"/>
                <a:gd name="T11" fmla="*/ 283 h 551"/>
                <a:gd name="T12" fmla="*/ 101 w 378"/>
                <a:gd name="T13" fmla="*/ 313 h 551"/>
                <a:gd name="T14" fmla="*/ 113 w 378"/>
                <a:gd name="T15" fmla="*/ 340 h 551"/>
                <a:gd name="T16" fmla="*/ 15 w 378"/>
                <a:gd name="T17" fmla="*/ 458 h 551"/>
                <a:gd name="T18" fmla="*/ 9 w 378"/>
                <a:gd name="T19" fmla="*/ 466 h 551"/>
                <a:gd name="T20" fmla="*/ 1 w 378"/>
                <a:gd name="T21" fmla="*/ 486 h 551"/>
                <a:gd name="T22" fmla="*/ 1 w 378"/>
                <a:gd name="T23" fmla="*/ 507 h 551"/>
                <a:gd name="T24" fmla="*/ 9 w 378"/>
                <a:gd name="T25" fmla="*/ 526 h 551"/>
                <a:gd name="T26" fmla="*/ 15 w 378"/>
                <a:gd name="T27" fmla="*/ 535 h 551"/>
                <a:gd name="T28" fmla="*/ 34 w 378"/>
                <a:gd name="T29" fmla="*/ 547 h 551"/>
                <a:gd name="T30" fmla="*/ 54 w 378"/>
                <a:gd name="T31" fmla="*/ 551 h 551"/>
                <a:gd name="T32" fmla="*/ 65 w 378"/>
                <a:gd name="T33" fmla="*/ 550 h 551"/>
                <a:gd name="T34" fmla="*/ 84 w 378"/>
                <a:gd name="T35" fmla="*/ 542 h 551"/>
                <a:gd name="T36" fmla="*/ 194 w 378"/>
                <a:gd name="T37" fmla="*/ 434 h 551"/>
                <a:gd name="T38" fmla="*/ 209 w 378"/>
                <a:gd name="T39" fmla="*/ 443 h 551"/>
                <a:gd name="T40" fmla="*/ 239 w 378"/>
                <a:gd name="T41" fmla="*/ 458 h 551"/>
                <a:gd name="T42" fmla="*/ 273 w 378"/>
                <a:gd name="T43" fmla="*/ 468 h 551"/>
                <a:gd name="T44" fmla="*/ 308 w 378"/>
                <a:gd name="T45" fmla="*/ 474 h 551"/>
                <a:gd name="T46" fmla="*/ 326 w 378"/>
                <a:gd name="T47" fmla="*/ 475 h 551"/>
                <a:gd name="T48" fmla="*/ 353 w 378"/>
                <a:gd name="T49" fmla="*/ 473 h 551"/>
                <a:gd name="T50" fmla="*/ 378 w 378"/>
                <a:gd name="T51" fmla="*/ 468 h 551"/>
                <a:gd name="T52" fmla="*/ 378 w 378"/>
                <a:gd name="T53" fmla="*/ 393 h 551"/>
                <a:gd name="T54" fmla="*/ 353 w 378"/>
                <a:gd name="T55" fmla="*/ 399 h 551"/>
                <a:gd name="T56" fmla="*/ 326 w 378"/>
                <a:gd name="T57" fmla="*/ 401 h 551"/>
                <a:gd name="T58" fmla="*/ 309 w 378"/>
                <a:gd name="T59" fmla="*/ 400 h 551"/>
                <a:gd name="T60" fmla="*/ 278 w 378"/>
                <a:gd name="T61" fmla="*/ 394 h 551"/>
                <a:gd name="T62" fmla="*/ 249 w 378"/>
                <a:gd name="T63" fmla="*/ 382 h 551"/>
                <a:gd name="T64" fmla="*/ 221 w 378"/>
                <a:gd name="T65" fmla="*/ 364 h 551"/>
                <a:gd name="T66" fmla="*/ 199 w 378"/>
                <a:gd name="T67" fmla="*/ 342 h 551"/>
                <a:gd name="T68" fmla="*/ 182 w 378"/>
                <a:gd name="T69" fmla="*/ 316 h 551"/>
                <a:gd name="T70" fmla="*/ 169 w 378"/>
                <a:gd name="T71" fmla="*/ 285 h 551"/>
                <a:gd name="T72" fmla="*/ 163 w 378"/>
                <a:gd name="T73" fmla="*/ 254 h 551"/>
                <a:gd name="T74" fmla="*/ 162 w 378"/>
                <a:gd name="T75" fmla="*/ 237 h 551"/>
                <a:gd name="T76" fmla="*/ 165 w 378"/>
                <a:gd name="T77" fmla="*/ 204 h 551"/>
                <a:gd name="T78" fmla="*/ 175 w 378"/>
                <a:gd name="T79" fmla="*/ 174 h 551"/>
                <a:gd name="T80" fmla="*/ 190 w 378"/>
                <a:gd name="T81" fmla="*/ 145 h 551"/>
                <a:gd name="T82" fmla="*/ 210 w 378"/>
                <a:gd name="T83" fmla="*/ 121 h 551"/>
                <a:gd name="T84" fmla="*/ 235 w 378"/>
                <a:gd name="T85" fmla="*/ 101 h 551"/>
                <a:gd name="T86" fmla="*/ 262 w 378"/>
                <a:gd name="T87" fmla="*/ 86 h 551"/>
                <a:gd name="T88" fmla="*/ 294 w 378"/>
                <a:gd name="T89" fmla="*/ 76 h 551"/>
                <a:gd name="T90" fmla="*/ 326 w 378"/>
                <a:gd name="T91" fmla="*/ 73 h 551"/>
                <a:gd name="T92" fmla="*/ 340 w 378"/>
                <a:gd name="T93" fmla="*/ 73 h 551"/>
                <a:gd name="T94" fmla="*/ 366 w 378"/>
                <a:gd name="T95" fmla="*/ 77 h 551"/>
                <a:gd name="T96" fmla="*/ 378 w 378"/>
                <a:gd name="T97" fmla="*/ 5 h 551"/>
                <a:gd name="T98" fmla="*/ 366 w 378"/>
                <a:gd name="T99" fmla="*/ 3 h 551"/>
                <a:gd name="T100" fmla="*/ 340 w 378"/>
                <a:gd name="T101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8" h="551">
                  <a:moveTo>
                    <a:pt x="326" y="0"/>
                  </a:moveTo>
                  <a:lnTo>
                    <a:pt x="326" y="0"/>
                  </a:lnTo>
                  <a:lnTo>
                    <a:pt x="306" y="1"/>
                  </a:lnTo>
                  <a:lnTo>
                    <a:pt x="286" y="3"/>
                  </a:lnTo>
                  <a:lnTo>
                    <a:pt x="93" y="198"/>
                  </a:lnTo>
                  <a:lnTo>
                    <a:pt x="93" y="198"/>
                  </a:lnTo>
                  <a:lnTo>
                    <a:pt x="90" y="216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90" y="253"/>
                  </a:lnTo>
                  <a:lnTo>
                    <a:pt x="91" y="269"/>
                  </a:lnTo>
                  <a:lnTo>
                    <a:pt x="94" y="283"/>
                  </a:lnTo>
                  <a:lnTo>
                    <a:pt x="97" y="298"/>
                  </a:lnTo>
                  <a:lnTo>
                    <a:pt x="101" y="313"/>
                  </a:lnTo>
                  <a:lnTo>
                    <a:pt x="106" y="326"/>
                  </a:lnTo>
                  <a:lnTo>
                    <a:pt x="113" y="340"/>
                  </a:lnTo>
                  <a:lnTo>
                    <a:pt x="120" y="353"/>
                  </a:lnTo>
                  <a:lnTo>
                    <a:pt x="15" y="458"/>
                  </a:lnTo>
                  <a:lnTo>
                    <a:pt x="15" y="458"/>
                  </a:lnTo>
                  <a:lnTo>
                    <a:pt x="9" y="466"/>
                  </a:lnTo>
                  <a:lnTo>
                    <a:pt x="4" y="476"/>
                  </a:lnTo>
                  <a:lnTo>
                    <a:pt x="1" y="486"/>
                  </a:lnTo>
                  <a:lnTo>
                    <a:pt x="0" y="497"/>
                  </a:lnTo>
                  <a:lnTo>
                    <a:pt x="1" y="507"/>
                  </a:lnTo>
                  <a:lnTo>
                    <a:pt x="4" y="516"/>
                  </a:lnTo>
                  <a:lnTo>
                    <a:pt x="9" y="526"/>
                  </a:lnTo>
                  <a:lnTo>
                    <a:pt x="15" y="535"/>
                  </a:lnTo>
                  <a:lnTo>
                    <a:pt x="15" y="535"/>
                  </a:lnTo>
                  <a:lnTo>
                    <a:pt x="24" y="542"/>
                  </a:lnTo>
                  <a:lnTo>
                    <a:pt x="34" y="547"/>
                  </a:lnTo>
                  <a:lnTo>
                    <a:pt x="44" y="550"/>
                  </a:lnTo>
                  <a:lnTo>
                    <a:pt x="54" y="551"/>
                  </a:lnTo>
                  <a:lnTo>
                    <a:pt x="54" y="551"/>
                  </a:lnTo>
                  <a:lnTo>
                    <a:pt x="65" y="550"/>
                  </a:lnTo>
                  <a:lnTo>
                    <a:pt x="75" y="547"/>
                  </a:lnTo>
                  <a:lnTo>
                    <a:pt x="84" y="542"/>
                  </a:lnTo>
                  <a:lnTo>
                    <a:pt x="93" y="535"/>
                  </a:lnTo>
                  <a:lnTo>
                    <a:pt x="194" y="434"/>
                  </a:lnTo>
                  <a:lnTo>
                    <a:pt x="194" y="434"/>
                  </a:lnTo>
                  <a:lnTo>
                    <a:pt x="209" y="443"/>
                  </a:lnTo>
                  <a:lnTo>
                    <a:pt x="224" y="451"/>
                  </a:lnTo>
                  <a:lnTo>
                    <a:pt x="239" y="458"/>
                  </a:lnTo>
                  <a:lnTo>
                    <a:pt x="256" y="463"/>
                  </a:lnTo>
                  <a:lnTo>
                    <a:pt x="273" y="468"/>
                  </a:lnTo>
                  <a:lnTo>
                    <a:pt x="290" y="472"/>
                  </a:lnTo>
                  <a:lnTo>
                    <a:pt x="308" y="474"/>
                  </a:lnTo>
                  <a:lnTo>
                    <a:pt x="326" y="475"/>
                  </a:lnTo>
                  <a:lnTo>
                    <a:pt x="326" y="475"/>
                  </a:lnTo>
                  <a:lnTo>
                    <a:pt x="340" y="474"/>
                  </a:lnTo>
                  <a:lnTo>
                    <a:pt x="353" y="473"/>
                  </a:lnTo>
                  <a:lnTo>
                    <a:pt x="366" y="470"/>
                  </a:lnTo>
                  <a:lnTo>
                    <a:pt x="378" y="468"/>
                  </a:lnTo>
                  <a:lnTo>
                    <a:pt x="378" y="393"/>
                  </a:lnTo>
                  <a:lnTo>
                    <a:pt x="378" y="393"/>
                  </a:lnTo>
                  <a:lnTo>
                    <a:pt x="366" y="396"/>
                  </a:lnTo>
                  <a:lnTo>
                    <a:pt x="353" y="399"/>
                  </a:lnTo>
                  <a:lnTo>
                    <a:pt x="340" y="400"/>
                  </a:lnTo>
                  <a:lnTo>
                    <a:pt x="326" y="401"/>
                  </a:lnTo>
                  <a:lnTo>
                    <a:pt x="326" y="401"/>
                  </a:lnTo>
                  <a:lnTo>
                    <a:pt x="309" y="400"/>
                  </a:lnTo>
                  <a:lnTo>
                    <a:pt x="294" y="398"/>
                  </a:lnTo>
                  <a:lnTo>
                    <a:pt x="278" y="394"/>
                  </a:lnTo>
                  <a:lnTo>
                    <a:pt x="262" y="388"/>
                  </a:lnTo>
                  <a:lnTo>
                    <a:pt x="249" y="382"/>
                  </a:lnTo>
                  <a:lnTo>
                    <a:pt x="235" y="373"/>
                  </a:lnTo>
                  <a:lnTo>
                    <a:pt x="221" y="364"/>
                  </a:lnTo>
                  <a:lnTo>
                    <a:pt x="210" y="353"/>
                  </a:lnTo>
                  <a:lnTo>
                    <a:pt x="199" y="342"/>
                  </a:lnTo>
                  <a:lnTo>
                    <a:pt x="190" y="329"/>
                  </a:lnTo>
                  <a:lnTo>
                    <a:pt x="182" y="316"/>
                  </a:lnTo>
                  <a:lnTo>
                    <a:pt x="175" y="301"/>
                  </a:lnTo>
                  <a:lnTo>
                    <a:pt x="169" y="285"/>
                  </a:lnTo>
                  <a:lnTo>
                    <a:pt x="165" y="270"/>
                  </a:lnTo>
                  <a:lnTo>
                    <a:pt x="163" y="254"/>
                  </a:lnTo>
                  <a:lnTo>
                    <a:pt x="162" y="237"/>
                  </a:lnTo>
                  <a:lnTo>
                    <a:pt x="162" y="237"/>
                  </a:lnTo>
                  <a:lnTo>
                    <a:pt x="163" y="221"/>
                  </a:lnTo>
                  <a:lnTo>
                    <a:pt x="165" y="204"/>
                  </a:lnTo>
                  <a:lnTo>
                    <a:pt x="169" y="188"/>
                  </a:lnTo>
                  <a:lnTo>
                    <a:pt x="175" y="174"/>
                  </a:lnTo>
                  <a:lnTo>
                    <a:pt x="182" y="159"/>
                  </a:lnTo>
                  <a:lnTo>
                    <a:pt x="190" y="145"/>
                  </a:lnTo>
                  <a:lnTo>
                    <a:pt x="199" y="133"/>
                  </a:lnTo>
                  <a:lnTo>
                    <a:pt x="210" y="121"/>
                  </a:lnTo>
                  <a:lnTo>
                    <a:pt x="221" y="111"/>
                  </a:lnTo>
                  <a:lnTo>
                    <a:pt x="235" y="101"/>
                  </a:lnTo>
                  <a:lnTo>
                    <a:pt x="249" y="93"/>
                  </a:lnTo>
                  <a:lnTo>
                    <a:pt x="262" y="86"/>
                  </a:lnTo>
                  <a:lnTo>
                    <a:pt x="278" y="81"/>
                  </a:lnTo>
                  <a:lnTo>
                    <a:pt x="294" y="76"/>
                  </a:lnTo>
                  <a:lnTo>
                    <a:pt x="309" y="74"/>
                  </a:lnTo>
                  <a:lnTo>
                    <a:pt x="326" y="73"/>
                  </a:lnTo>
                  <a:lnTo>
                    <a:pt x="326" y="73"/>
                  </a:lnTo>
                  <a:lnTo>
                    <a:pt x="340" y="73"/>
                  </a:lnTo>
                  <a:lnTo>
                    <a:pt x="353" y="75"/>
                  </a:lnTo>
                  <a:lnTo>
                    <a:pt x="366" y="77"/>
                  </a:lnTo>
                  <a:lnTo>
                    <a:pt x="378" y="82"/>
                  </a:lnTo>
                  <a:lnTo>
                    <a:pt x="378" y="5"/>
                  </a:lnTo>
                  <a:lnTo>
                    <a:pt x="378" y="5"/>
                  </a:lnTo>
                  <a:lnTo>
                    <a:pt x="366" y="3"/>
                  </a:lnTo>
                  <a:lnTo>
                    <a:pt x="353" y="1"/>
                  </a:lnTo>
                  <a:lnTo>
                    <a:pt x="340" y="0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1" name="Freeform 46"/>
            <p:cNvSpPr/>
            <p:nvPr/>
          </p:nvSpPr>
          <p:spPr bwMode="auto">
            <a:xfrm flipH="1">
              <a:off x="4603475" y="4462181"/>
              <a:ext cx="211507" cy="343223"/>
            </a:xfrm>
            <a:custGeom>
              <a:avLst/>
              <a:gdLst>
                <a:gd name="T0" fmla="*/ 167 w 167"/>
                <a:gd name="T1" fmla="*/ 0 h 271"/>
                <a:gd name="T2" fmla="*/ 0 w 167"/>
                <a:gd name="T3" fmla="*/ 167 h 271"/>
                <a:gd name="T4" fmla="*/ 103 w 167"/>
                <a:gd name="T5" fmla="*/ 271 h 271"/>
                <a:gd name="T6" fmla="*/ 137 w 167"/>
                <a:gd name="T7" fmla="*/ 259 h 271"/>
                <a:gd name="T8" fmla="*/ 137 w 167"/>
                <a:gd name="T9" fmla="*/ 201 h 271"/>
                <a:gd name="T10" fmla="*/ 167 w 167"/>
                <a:gd name="T11" fmla="*/ 173 h 271"/>
                <a:gd name="T12" fmla="*/ 167 w 167"/>
                <a:gd name="T1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271">
                  <a:moveTo>
                    <a:pt x="167" y="0"/>
                  </a:moveTo>
                  <a:lnTo>
                    <a:pt x="0" y="167"/>
                  </a:lnTo>
                  <a:lnTo>
                    <a:pt x="103" y="271"/>
                  </a:lnTo>
                  <a:lnTo>
                    <a:pt x="137" y="259"/>
                  </a:lnTo>
                  <a:lnTo>
                    <a:pt x="137" y="201"/>
                  </a:lnTo>
                  <a:lnTo>
                    <a:pt x="167" y="173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2" name="Freeform 43"/>
            <p:cNvSpPr>
              <a:spLocks noEditPoints="1"/>
            </p:cNvSpPr>
            <p:nvPr/>
          </p:nvSpPr>
          <p:spPr bwMode="auto">
            <a:xfrm flipH="1">
              <a:off x="4222547" y="4166947"/>
              <a:ext cx="317893" cy="502803"/>
            </a:xfrm>
            <a:custGeom>
              <a:avLst/>
              <a:gdLst>
                <a:gd name="T0" fmla="*/ 134 w 251"/>
                <a:gd name="T1" fmla="*/ 142 h 397"/>
                <a:gd name="T2" fmla="*/ 124 w 251"/>
                <a:gd name="T3" fmla="*/ 141 h 397"/>
                <a:gd name="T4" fmla="*/ 116 w 251"/>
                <a:gd name="T5" fmla="*/ 135 h 397"/>
                <a:gd name="T6" fmla="*/ 113 w 251"/>
                <a:gd name="T7" fmla="*/ 131 h 397"/>
                <a:gd name="T8" fmla="*/ 109 w 251"/>
                <a:gd name="T9" fmla="*/ 121 h 397"/>
                <a:gd name="T10" fmla="*/ 109 w 251"/>
                <a:gd name="T11" fmla="*/ 112 h 397"/>
                <a:gd name="T12" fmla="*/ 113 w 251"/>
                <a:gd name="T13" fmla="*/ 102 h 397"/>
                <a:gd name="T14" fmla="*/ 116 w 251"/>
                <a:gd name="T15" fmla="*/ 98 h 397"/>
                <a:gd name="T16" fmla="*/ 124 w 251"/>
                <a:gd name="T17" fmla="*/ 92 h 397"/>
                <a:gd name="T18" fmla="*/ 134 w 251"/>
                <a:gd name="T19" fmla="*/ 91 h 397"/>
                <a:gd name="T20" fmla="*/ 139 w 251"/>
                <a:gd name="T21" fmla="*/ 91 h 397"/>
                <a:gd name="T22" fmla="*/ 148 w 251"/>
                <a:gd name="T23" fmla="*/ 95 h 397"/>
                <a:gd name="T24" fmla="*/ 153 w 251"/>
                <a:gd name="T25" fmla="*/ 98 h 397"/>
                <a:gd name="T26" fmla="*/ 159 w 251"/>
                <a:gd name="T27" fmla="*/ 107 h 397"/>
                <a:gd name="T28" fmla="*/ 160 w 251"/>
                <a:gd name="T29" fmla="*/ 117 h 397"/>
                <a:gd name="T30" fmla="*/ 159 w 251"/>
                <a:gd name="T31" fmla="*/ 127 h 397"/>
                <a:gd name="T32" fmla="*/ 153 w 251"/>
                <a:gd name="T33" fmla="*/ 135 h 397"/>
                <a:gd name="T34" fmla="*/ 148 w 251"/>
                <a:gd name="T35" fmla="*/ 138 h 397"/>
                <a:gd name="T36" fmla="*/ 139 w 251"/>
                <a:gd name="T37" fmla="*/ 142 h 397"/>
                <a:gd name="T38" fmla="*/ 105 w 251"/>
                <a:gd name="T39" fmla="*/ 0 h 397"/>
                <a:gd name="T40" fmla="*/ 91 w 251"/>
                <a:gd name="T41" fmla="*/ 1 h 397"/>
                <a:gd name="T42" fmla="*/ 64 w 251"/>
                <a:gd name="T43" fmla="*/ 6 h 397"/>
                <a:gd name="T44" fmla="*/ 38 w 251"/>
                <a:gd name="T45" fmla="*/ 17 h 397"/>
                <a:gd name="T46" fmla="*/ 13 w 251"/>
                <a:gd name="T47" fmla="*/ 33 h 397"/>
                <a:gd name="T48" fmla="*/ 2 w 251"/>
                <a:gd name="T49" fmla="*/ 43 h 397"/>
                <a:gd name="T50" fmla="*/ 0 w 251"/>
                <a:gd name="T51" fmla="*/ 397 h 397"/>
                <a:gd name="T52" fmla="*/ 17 w 251"/>
                <a:gd name="T53" fmla="*/ 322 h 397"/>
                <a:gd name="T54" fmla="*/ 56 w 251"/>
                <a:gd name="T55" fmla="*/ 282 h 397"/>
                <a:gd name="T56" fmla="*/ 80 w 251"/>
                <a:gd name="T57" fmla="*/ 289 h 397"/>
                <a:gd name="T58" fmla="*/ 106 w 251"/>
                <a:gd name="T59" fmla="*/ 291 h 397"/>
                <a:gd name="T60" fmla="*/ 119 w 251"/>
                <a:gd name="T61" fmla="*/ 291 h 397"/>
                <a:gd name="T62" fmla="*/ 146 w 251"/>
                <a:gd name="T63" fmla="*/ 285 h 397"/>
                <a:gd name="T64" fmla="*/ 172 w 251"/>
                <a:gd name="T65" fmla="*/ 275 h 397"/>
                <a:gd name="T66" fmla="*/ 197 w 251"/>
                <a:gd name="T67" fmla="*/ 259 h 397"/>
                <a:gd name="T68" fmla="*/ 208 w 251"/>
                <a:gd name="T69" fmla="*/ 249 h 397"/>
                <a:gd name="T70" fmla="*/ 227 w 251"/>
                <a:gd name="T71" fmla="*/ 226 h 397"/>
                <a:gd name="T72" fmla="*/ 239 w 251"/>
                <a:gd name="T73" fmla="*/ 201 h 397"/>
                <a:gd name="T74" fmla="*/ 248 w 251"/>
                <a:gd name="T75" fmla="*/ 174 h 397"/>
                <a:gd name="T76" fmla="*/ 251 w 251"/>
                <a:gd name="T77" fmla="*/ 146 h 397"/>
                <a:gd name="T78" fmla="*/ 248 w 251"/>
                <a:gd name="T79" fmla="*/ 118 h 397"/>
                <a:gd name="T80" fmla="*/ 239 w 251"/>
                <a:gd name="T81" fmla="*/ 91 h 397"/>
                <a:gd name="T82" fmla="*/ 227 w 251"/>
                <a:gd name="T83" fmla="*/ 66 h 397"/>
                <a:gd name="T84" fmla="*/ 208 w 251"/>
                <a:gd name="T85" fmla="*/ 43 h 397"/>
                <a:gd name="T86" fmla="*/ 197 w 251"/>
                <a:gd name="T87" fmla="*/ 33 h 397"/>
                <a:gd name="T88" fmla="*/ 172 w 251"/>
                <a:gd name="T89" fmla="*/ 17 h 397"/>
                <a:gd name="T90" fmla="*/ 146 w 251"/>
                <a:gd name="T91" fmla="*/ 6 h 397"/>
                <a:gd name="T92" fmla="*/ 119 w 251"/>
                <a:gd name="T93" fmla="*/ 1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1" h="397">
                  <a:moveTo>
                    <a:pt x="134" y="142"/>
                  </a:moveTo>
                  <a:lnTo>
                    <a:pt x="134" y="142"/>
                  </a:lnTo>
                  <a:lnTo>
                    <a:pt x="130" y="142"/>
                  </a:lnTo>
                  <a:lnTo>
                    <a:pt x="124" y="141"/>
                  </a:lnTo>
                  <a:lnTo>
                    <a:pt x="120" y="138"/>
                  </a:lnTo>
                  <a:lnTo>
                    <a:pt x="116" y="135"/>
                  </a:lnTo>
                  <a:lnTo>
                    <a:pt x="116" y="135"/>
                  </a:lnTo>
                  <a:lnTo>
                    <a:pt x="113" y="131"/>
                  </a:lnTo>
                  <a:lnTo>
                    <a:pt x="110" y="127"/>
                  </a:lnTo>
                  <a:lnTo>
                    <a:pt x="109" y="121"/>
                  </a:lnTo>
                  <a:lnTo>
                    <a:pt x="109" y="116"/>
                  </a:lnTo>
                  <a:lnTo>
                    <a:pt x="109" y="112"/>
                  </a:lnTo>
                  <a:lnTo>
                    <a:pt x="110" y="107"/>
                  </a:lnTo>
                  <a:lnTo>
                    <a:pt x="113" y="102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120" y="95"/>
                  </a:lnTo>
                  <a:lnTo>
                    <a:pt x="124" y="92"/>
                  </a:lnTo>
                  <a:lnTo>
                    <a:pt x="130" y="91"/>
                  </a:lnTo>
                  <a:lnTo>
                    <a:pt x="134" y="91"/>
                  </a:lnTo>
                  <a:lnTo>
                    <a:pt x="134" y="91"/>
                  </a:lnTo>
                  <a:lnTo>
                    <a:pt x="139" y="91"/>
                  </a:lnTo>
                  <a:lnTo>
                    <a:pt x="144" y="92"/>
                  </a:lnTo>
                  <a:lnTo>
                    <a:pt x="148" y="95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6" y="102"/>
                  </a:lnTo>
                  <a:lnTo>
                    <a:pt x="159" y="107"/>
                  </a:lnTo>
                  <a:lnTo>
                    <a:pt x="160" y="112"/>
                  </a:lnTo>
                  <a:lnTo>
                    <a:pt x="160" y="117"/>
                  </a:lnTo>
                  <a:lnTo>
                    <a:pt x="160" y="121"/>
                  </a:lnTo>
                  <a:lnTo>
                    <a:pt x="159" y="127"/>
                  </a:lnTo>
                  <a:lnTo>
                    <a:pt x="156" y="131"/>
                  </a:lnTo>
                  <a:lnTo>
                    <a:pt x="153" y="135"/>
                  </a:lnTo>
                  <a:lnTo>
                    <a:pt x="153" y="135"/>
                  </a:lnTo>
                  <a:lnTo>
                    <a:pt x="148" y="138"/>
                  </a:lnTo>
                  <a:lnTo>
                    <a:pt x="144" y="141"/>
                  </a:lnTo>
                  <a:lnTo>
                    <a:pt x="139" y="142"/>
                  </a:lnTo>
                  <a:lnTo>
                    <a:pt x="134" y="142"/>
                  </a:lnTo>
                  <a:close/>
                  <a:moveTo>
                    <a:pt x="105" y="0"/>
                  </a:moveTo>
                  <a:lnTo>
                    <a:pt x="105" y="0"/>
                  </a:lnTo>
                  <a:lnTo>
                    <a:pt x="91" y="1"/>
                  </a:lnTo>
                  <a:lnTo>
                    <a:pt x="77" y="3"/>
                  </a:lnTo>
                  <a:lnTo>
                    <a:pt x="64" y="6"/>
                  </a:lnTo>
                  <a:lnTo>
                    <a:pt x="50" y="12"/>
                  </a:lnTo>
                  <a:lnTo>
                    <a:pt x="38" y="17"/>
                  </a:lnTo>
                  <a:lnTo>
                    <a:pt x="25" y="24"/>
                  </a:lnTo>
                  <a:lnTo>
                    <a:pt x="13" y="3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0" y="46"/>
                  </a:lnTo>
                  <a:lnTo>
                    <a:pt x="0" y="397"/>
                  </a:lnTo>
                  <a:lnTo>
                    <a:pt x="45" y="351"/>
                  </a:lnTo>
                  <a:lnTo>
                    <a:pt x="17" y="322"/>
                  </a:lnTo>
                  <a:lnTo>
                    <a:pt x="56" y="282"/>
                  </a:lnTo>
                  <a:lnTo>
                    <a:pt x="56" y="282"/>
                  </a:lnTo>
                  <a:lnTo>
                    <a:pt x="68" y="286"/>
                  </a:lnTo>
                  <a:lnTo>
                    <a:pt x="80" y="289"/>
                  </a:lnTo>
                  <a:lnTo>
                    <a:pt x="93" y="291"/>
                  </a:lnTo>
                  <a:lnTo>
                    <a:pt x="106" y="291"/>
                  </a:lnTo>
                  <a:lnTo>
                    <a:pt x="106" y="291"/>
                  </a:lnTo>
                  <a:lnTo>
                    <a:pt x="119" y="291"/>
                  </a:lnTo>
                  <a:lnTo>
                    <a:pt x="133" y="289"/>
                  </a:lnTo>
                  <a:lnTo>
                    <a:pt x="146" y="285"/>
                  </a:lnTo>
                  <a:lnTo>
                    <a:pt x="160" y="280"/>
                  </a:lnTo>
                  <a:lnTo>
                    <a:pt x="172" y="275"/>
                  </a:lnTo>
                  <a:lnTo>
                    <a:pt x="185" y="268"/>
                  </a:lnTo>
                  <a:lnTo>
                    <a:pt x="197" y="259"/>
                  </a:lnTo>
                  <a:lnTo>
                    <a:pt x="208" y="249"/>
                  </a:lnTo>
                  <a:lnTo>
                    <a:pt x="208" y="249"/>
                  </a:lnTo>
                  <a:lnTo>
                    <a:pt x="217" y="237"/>
                  </a:lnTo>
                  <a:lnTo>
                    <a:pt x="227" y="226"/>
                  </a:lnTo>
                  <a:lnTo>
                    <a:pt x="234" y="213"/>
                  </a:lnTo>
                  <a:lnTo>
                    <a:pt x="239" y="201"/>
                  </a:lnTo>
                  <a:lnTo>
                    <a:pt x="245" y="187"/>
                  </a:lnTo>
                  <a:lnTo>
                    <a:pt x="248" y="174"/>
                  </a:lnTo>
                  <a:lnTo>
                    <a:pt x="250" y="160"/>
                  </a:lnTo>
                  <a:lnTo>
                    <a:pt x="251" y="146"/>
                  </a:lnTo>
                  <a:lnTo>
                    <a:pt x="250" y="132"/>
                  </a:lnTo>
                  <a:lnTo>
                    <a:pt x="248" y="118"/>
                  </a:lnTo>
                  <a:lnTo>
                    <a:pt x="245" y="105"/>
                  </a:lnTo>
                  <a:lnTo>
                    <a:pt x="239" y="91"/>
                  </a:lnTo>
                  <a:lnTo>
                    <a:pt x="234" y="78"/>
                  </a:lnTo>
                  <a:lnTo>
                    <a:pt x="227" y="66"/>
                  </a:lnTo>
                  <a:lnTo>
                    <a:pt x="217" y="54"/>
                  </a:lnTo>
                  <a:lnTo>
                    <a:pt x="208" y="43"/>
                  </a:lnTo>
                  <a:lnTo>
                    <a:pt x="208" y="43"/>
                  </a:lnTo>
                  <a:lnTo>
                    <a:pt x="197" y="33"/>
                  </a:lnTo>
                  <a:lnTo>
                    <a:pt x="185" y="24"/>
                  </a:lnTo>
                  <a:lnTo>
                    <a:pt x="172" y="17"/>
                  </a:lnTo>
                  <a:lnTo>
                    <a:pt x="160" y="12"/>
                  </a:lnTo>
                  <a:lnTo>
                    <a:pt x="146" y="6"/>
                  </a:lnTo>
                  <a:lnTo>
                    <a:pt x="133" y="3"/>
                  </a:lnTo>
                  <a:lnTo>
                    <a:pt x="119" y="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7030720" y="1470660"/>
            <a:ext cx="6280785" cy="3314065"/>
            <a:chOff x="5153650" y="1764150"/>
            <a:chExt cx="3990350" cy="2105282"/>
          </a:xfrm>
        </p:grpSpPr>
        <p:pic>
          <p:nvPicPr>
            <p:cNvPr id="60" name="그림 5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6301912" y="3335833"/>
              <a:ext cx="282311" cy="782544"/>
            </a:xfrm>
            <a:prstGeom prst="rect">
              <a:avLst/>
            </a:prstGeom>
          </p:spPr>
        </p:pic>
        <p:sp>
          <p:nvSpPr>
            <p:cNvPr id="47" name="Freeform 113"/>
            <p:cNvSpPr/>
            <p:nvPr/>
          </p:nvSpPr>
          <p:spPr bwMode="auto">
            <a:xfrm flipH="1">
              <a:off x="6117830" y="1989791"/>
              <a:ext cx="913194" cy="913194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806 w 806"/>
                <a:gd name="T5" fmla="*/ 0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806" y="0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48" name="그림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 flipV="1">
              <a:off x="6296584" y="1764150"/>
              <a:ext cx="320465" cy="782543"/>
            </a:xfrm>
            <a:prstGeom prst="rect">
              <a:avLst/>
            </a:prstGeom>
          </p:spPr>
        </p:pic>
        <p:sp>
          <p:nvSpPr>
            <p:cNvPr id="49" name="Freeform 114"/>
            <p:cNvSpPr/>
            <p:nvPr/>
          </p:nvSpPr>
          <p:spPr bwMode="auto">
            <a:xfrm flipH="1">
              <a:off x="6117830" y="1989791"/>
              <a:ext cx="913194" cy="913194"/>
            </a:xfrm>
            <a:custGeom>
              <a:avLst/>
              <a:gdLst>
                <a:gd name="T0" fmla="*/ 806 w 806"/>
                <a:gd name="T1" fmla="*/ 0 h 806"/>
                <a:gd name="T2" fmla="*/ 0 w 806"/>
                <a:gd name="T3" fmla="*/ 806 h 806"/>
                <a:gd name="T4" fmla="*/ 806 w 806"/>
                <a:gd name="T5" fmla="*/ 806 h 806"/>
                <a:gd name="T6" fmla="*/ 806 w 806"/>
                <a:gd name="T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0"/>
                  </a:moveTo>
                  <a:lnTo>
                    <a:pt x="0" y="806"/>
                  </a:lnTo>
                  <a:lnTo>
                    <a:pt x="806" y="806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50" name="Freeform 115"/>
            <p:cNvSpPr/>
            <p:nvPr/>
          </p:nvSpPr>
          <p:spPr bwMode="auto">
            <a:xfrm flipH="1">
              <a:off x="5153650" y="1989791"/>
              <a:ext cx="913194" cy="913194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0 w 806"/>
                <a:gd name="T5" fmla="*/ 806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0" y="806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51" name="Freeform 117"/>
            <p:cNvSpPr/>
            <p:nvPr/>
          </p:nvSpPr>
          <p:spPr bwMode="auto">
            <a:xfrm flipH="1">
              <a:off x="5153650" y="2955104"/>
              <a:ext cx="913194" cy="914328"/>
            </a:xfrm>
            <a:custGeom>
              <a:avLst/>
              <a:gdLst>
                <a:gd name="T0" fmla="*/ 0 w 806"/>
                <a:gd name="T1" fmla="*/ 807 h 807"/>
                <a:gd name="T2" fmla="*/ 806 w 806"/>
                <a:gd name="T3" fmla="*/ 0 h 807"/>
                <a:gd name="T4" fmla="*/ 0 w 806"/>
                <a:gd name="T5" fmla="*/ 0 h 807"/>
                <a:gd name="T6" fmla="*/ 0 w 806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807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7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135"/>
            </a:p>
          </p:txBody>
        </p:sp>
        <p:sp>
          <p:nvSpPr>
            <p:cNvPr id="52" name="Freeform 119"/>
            <p:cNvSpPr/>
            <p:nvPr/>
          </p:nvSpPr>
          <p:spPr bwMode="auto">
            <a:xfrm flipH="1">
              <a:off x="6117830" y="2956237"/>
              <a:ext cx="913194" cy="913194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806 w 806"/>
                <a:gd name="T5" fmla="*/ 806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806" y="806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53" name="그림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00000">
              <a:off x="5595362" y="2750447"/>
              <a:ext cx="282311" cy="782544"/>
            </a:xfrm>
            <a:prstGeom prst="rect">
              <a:avLst/>
            </a:prstGeom>
          </p:spPr>
        </p:pic>
        <p:sp>
          <p:nvSpPr>
            <p:cNvPr id="54" name="Freeform 118"/>
            <p:cNvSpPr/>
            <p:nvPr/>
          </p:nvSpPr>
          <p:spPr bwMode="auto">
            <a:xfrm flipH="1">
              <a:off x="5153650" y="2955104"/>
              <a:ext cx="913194" cy="914328"/>
            </a:xfrm>
            <a:custGeom>
              <a:avLst/>
              <a:gdLst>
                <a:gd name="T0" fmla="*/ 0 w 806"/>
                <a:gd name="T1" fmla="*/ 0 h 807"/>
                <a:gd name="T2" fmla="*/ 806 w 806"/>
                <a:gd name="T3" fmla="*/ 807 h 807"/>
                <a:gd name="T4" fmla="*/ 0 w 806"/>
                <a:gd name="T5" fmla="*/ 807 h 807"/>
                <a:gd name="T6" fmla="*/ 0 w 806"/>
                <a:gd name="T7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0"/>
                  </a:moveTo>
                  <a:lnTo>
                    <a:pt x="806" y="807"/>
                  </a:lnTo>
                  <a:lnTo>
                    <a:pt x="0" y="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55" name="그림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 flipV="1">
              <a:off x="5567624" y="2393696"/>
              <a:ext cx="320465" cy="782543"/>
            </a:xfrm>
            <a:prstGeom prst="rect">
              <a:avLst/>
            </a:prstGeom>
          </p:spPr>
        </p:pic>
        <p:sp>
          <p:nvSpPr>
            <p:cNvPr id="56" name="Freeform 116"/>
            <p:cNvSpPr/>
            <p:nvPr/>
          </p:nvSpPr>
          <p:spPr bwMode="auto">
            <a:xfrm flipH="1">
              <a:off x="5153650" y="1989790"/>
              <a:ext cx="913194" cy="913194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0 w 806"/>
                <a:gd name="T5" fmla="*/ 0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grpSp>
          <p:nvGrpSpPr>
            <p:cNvPr id="57" name="그룹 56"/>
            <p:cNvGrpSpPr/>
            <p:nvPr/>
          </p:nvGrpSpPr>
          <p:grpSpPr>
            <a:xfrm>
              <a:off x="5810068" y="2276195"/>
              <a:ext cx="256516" cy="626427"/>
              <a:chOff x="1812925" y="4535488"/>
              <a:chExt cx="369888" cy="903287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64" name="Freeform 5"/>
              <p:cNvSpPr/>
              <p:nvPr userDrawn="1"/>
            </p:nvSpPr>
            <p:spPr bwMode="auto">
              <a:xfrm>
                <a:off x="2027238" y="4535488"/>
                <a:ext cx="155575" cy="382588"/>
              </a:xfrm>
              <a:custGeom>
                <a:avLst/>
                <a:gdLst>
                  <a:gd name="T0" fmla="*/ 98 w 98"/>
                  <a:gd name="T1" fmla="*/ 0 h 241"/>
                  <a:gd name="T2" fmla="*/ 98 w 98"/>
                  <a:gd name="T3" fmla="*/ 0 h 241"/>
                  <a:gd name="T4" fmla="*/ 88 w 98"/>
                  <a:gd name="T5" fmla="*/ 2 h 241"/>
                  <a:gd name="T6" fmla="*/ 77 w 98"/>
                  <a:gd name="T7" fmla="*/ 7 h 241"/>
                  <a:gd name="T8" fmla="*/ 68 w 98"/>
                  <a:gd name="T9" fmla="*/ 11 h 241"/>
                  <a:gd name="T10" fmla="*/ 59 w 98"/>
                  <a:gd name="T11" fmla="*/ 16 h 241"/>
                  <a:gd name="T12" fmla="*/ 50 w 98"/>
                  <a:gd name="T13" fmla="*/ 21 h 241"/>
                  <a:gd name="T14" fmla="*/ 43 w 98"/>
                  <a:gd name="T15" fmla="*/ 28 h 241"/>
                  <a:gd name="T16" fmla="*/ 35 w 98"/>
                  <a:gd name="T17" fmla="*/ 35 h 241"/>
                  <a:gd name="T18" fmla="*/ 28 w 98"/>
                  <a:gd name="T19" fmla="*/ 42 h 241"/>
                  <a:gd name="T20" fmla="*/ 22 w 98"/>
                  <a:gd name="T21" fmla="*/ 51 h 241"/>
                  <a:gd name="T22" fmla="*/ 17 w 98"/>
                  <a:gd name="T23" fmla="*/ 60 h 241"/>
                  <a:gd name="T24" fmla="*/ 11 w 98"/>
                  <a:gd name="T25" fmla="*/ 68 h 241"/>
                  <a:gd name="T26" fmla="*/ 7 w 98"/>
                  <a:gd name="T27" fmla="*/ 79 h 241"/>
                  <a:gd name="T28" fmla="*/ 4 w 98"/>
                  <a:gd name="T29" fmla="*/ 88 h 241"/>
                  <a:gd name="T30" fmla="*/ 2 w 98"/>
                  <a:gd name="T31" fmla="*/ 99 h 241"/>
                  <a:gd name="T32" fmla="*/ 1 w 98"/>
                  <a:gd name="T33" fmla="*/ 109 h 241"/>
                  <a:gd name="T34" fmla="*/ 0 w 98"/>
                  <a:gd name="T35" fmla="*/ 121 h 241"/>
                  <a:gd name="T36" fmla="*/ 0 w 98"/>
                  <a:gd name="T37" fmla="*/ 121 h 241"/>
                  <a:gd name="T38" fmla="*/ 1 w 98"/>
                  <a:gd name="T39" fmla="*/ 131 h 241"/>
                  <a:gd name="T40" fmla="*/ 2 w 98"/>
                  <a:gd name="T41" fmla="*/ 143 h 241"/>
                  <a:gd name="T42" fmla="*/ 4 w 98"/>
                  <a:gd name="T43" fmla="*/ 153 h 241"/>
                  <a:gd name="T44" fmla="*/ 7 w 98"/>
                  <a:gd name="T45" fmla="*/ 162 h 241"/>
                  <a:gd name="T46" fmla="*/ 11 w 98"/>
                  <a:gd name="T47" fmla="*/ 172 h 241"/>
                  <a:gd name="T48" fmla="*/ 17 w 98"/>
                  <a:gd name="T49" fmla="*/ 181 h 241"/>
                  <a:gd name="T50" fmla="*/ 22 w 98"/>
                  <a:gd name="T51" fmla="*/ 191 h 241"/>
                  <a:gd name="T52" fmla="*/ 28 w 98"/>
                  <a:gd name="T53" fmla="*/ 199 h 241"/>
                  <a:gd name="T54" fmla="*/ 35 w 98"/>
                  <a:gd name="T55" fmla="*/ 206 h 241"/>
                  <a:gd name="T56" fmla="*/ 43 w 98"/>
                  <a:gd name="T57" fmla="*/ 214 h 241"/>
                  <a:gd name="T58" fmla="*/ 50 w 98"/>
                  <a:gd name="T59" fmla="*/ 220 h 241"/>
                  <a:gd name="T60" fmla="*/ 59 w 98"/>
                  <a:gd name="T61" fmla="*/ 225 h 241"/>
                  <a:gd name="T62" fmla="*/ 68 w 98"/>
                  <a:gd name="T63" fmla="*/ 230 h 241"/>
                  <a:gd name="T64" fmla="*/ 77 w 98"/>
                  <a:gd name="T65" fmla="*/ 235 h 241"/>
                  <a:gd name="T66" fmla="*/ 88 w 98"/>
                  <a:gd name="T67" fmla="*/ 238 h 241"/>
                  <a:gd name="T68" fmla="*/ 98 w 98"/>
                  <a:gd name="T69" fmla="*/ 241 h 241"/>
                  <a:gd name="T70" fmla="*/ 98 w 98"/>
                  <a:gd name="T71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8" h="241">
                    <a:moveTo>
                      <a:pt x="98" y="0"/>
                    </a:moveTo>
                    <a:lnTo>
                      <a:pt x="98" y="0"/>
                    </a:lnTo>
                    <a:lnTo>
                      <a:pt x="88" y="2"/>
                    </a:lnTo>
                    <a:lnTo>
                      <a:pt x="77" y="7"/>
                    </a:lnTo>
                    <a:lnTo>
                      <a:pt x="68" y="11"/>
                    </a:lnTo>
                    <a:lnTo>
                      <a:pt x="59" y="16"/>
                    </a:lnTo>
                    <a:lnTo>
                      <a:pt x="50" y="21"/>
                    </a:lnTo>
                    <a:lnTo>
                      <a:pt x="43" y="28"/>
                    </a:lnTo>
                    <a:lnTo>
                      <a:pt x="35" y="35"/>
                    </a:lnTo>
                    <a:lnTo>
                      <a:pt x="28" y="42"/>
                    </a:lnTo>
                    <a:lnTo>
                      <a:pt x="22" y="51"/>
                    </a:lnTo>
                    <a:lnTo>
                      <a:pt x="17" y="60"/>
                    </a:lnTo>
                    <a:lnTo>
                      <a:pt x="11" y="68"/>
                    </a:lnTo>
                    <a:lnTo>
                      <a:pt x="7" y="79"/>
                    </a:lnTo>
                    <a:lnTo>
                      <a:pt x="4" y="88"/>
                    </a:lnTo>
                    <a:lnTo>
                      <a:pt x="2" y="99"/>
                    </a:lnTo>
                    <a:lnTo>
                      <a:pt x="1" y="109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1" y="131"/>
                    </a:lnTo>
                    <a:lnTo>
                      <a:pt x="2" y="143"/>
                    </a:lnTo>
                    <a:lnTo>
                      <a:pt x="4" y="153"/>
                    </a:lnTo>
                    <a:lnTo>
                      <a:pt x="7" y="162"/>
                    </a:lnTo>
                    <a:lnTo>
                      <a:pt x="11" y="172"/>
                    </a:lnTo>
                    <a:lnTo>
                      <a:pt x="17" y="181"/>
                    </a:lnTo>
                    <a:lnTo>
                      <a:pt x="22" y="191"/>
                    </a:lnTo>
                    <a:lnTo>
                      <a:pt x="28" y="199"/>
                    </a:lnTo>
                    <a:lnTo>
                      <a:pt x="35" y="206"/>
                    </a:lnTo>
                    <a:lnTo>
                      <a:pt x="43" y="214"/>
                    </a:lnTo>
                    <a:lnTo>
                      <a:pt x="50" y="220"/>
                    </a:lnTo>
                    <a:lnTo>
                      <a:pt x="59" y="225"/>
                    </a:lnTo>
                    <a:lnTo>
                      <a:pt x="68" y="230"/>
                    </a:lnTo>
                    <a:lnTo>
                      <a:pt x="77" y="235"/>
                    </a:lnTo>
                    <a:lnTo>
                      <a:pt x="88" y="238"/>
                    </a:lnTo>
                    <a:lnTo>
                      <a:pt x="98" y="241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ko-KR" altLang="en-US" sz="2400"/>
              </a:p>
            </p:txBody>
          </p:sp>
          <p:sp>
            <p:nvSpPr>
              <p:cNvPr id="65" name="Freeform 7"/>
              <p:cNvSpPr/>
              <p:nvPr userDrawn="1"/>
            </p:nvSpPr>
            <p:spPr bwMode="auto">
              <a:xfrm>
                <a:off x="1812925" y="4949825"/>
                <a:ext cx="369888" cy="488950"/>
              </a:xfrm>
              <a:custGeom>
                <a:avLst/>
                <a:gdLst>
                  <a:gd name="T0" fmla="*/ 203 w 233"/>
                  <a:gd name="T1" fmla="*/ 0 h 308"/>
                  <a:gd name="T2" fmla="*/ 203 w 233"/>
                  <a:gd name="T3" fmla="*/ 0 h 308"/>
                  <a:gd name="T4" fmla="*/ 182 w 233"/>
                  <a:gd name="T5" fmla="*/ 0 h 308"/>
                  <a:gd name="T6" fmla="*/ 157 w 233"/>
                  <a:gd name="T7" fmla="*/ 2 h 308"/>
                  <a:gd name="T8" fmla="*/ 129 w 233"/>
                  <a:gd name="T9" fmla="*/ 6 h 308"/>
                  <a:gd name="T10" fmla="*/ 114 w 233"/>
                  <a:gd name="T11" fmla="*/ 8 h 308"/>
                  <a:gd name="T12" fmla="*/ 99 w 233"/>
                  <a:gd name="T13" fmla="*/ 12 h 308"/>
                  <a:gd name="T14" fmla="*/ 85 w 233"/>
                  <a:gd name="T15" fmla="*/ 16 h 308"/>
                  <a:gd name="T16" fmla="*/ 70 w 233"/>
                  <a:gd name="T17" fmla="*/ 22 h 308"/>
                  <a:gd name="T18" fmla="*/ 56 w 233"/>
                  <a:gd name="T19" fmla="*/ 28 h 308"/>
                  <a:gd name="T20" fmla="*/ 43 w 233"/>
                  <a:gd name="T21" fmla="*/ 35 h 308"/>
                  <a:gd name="T22" fmla="*/ 30 w 233"/>
                  <a:gd name="T23" fmla="*/ 44 h 308"/>
                  <a:gd name="T24" fmla="*/ 19 w 233"/>
                  <a:gd name="T25" fmla="*/ 53 h 308"/>
                  <a:gd name="T26" fmla="*/ 9 w 233"/>
                  <a:gd name="T27" fmla="*/ 63 h 308"/>
                  <a:gd name="T28" fmla="*/ 0 w 233"/>
                  <a:gd name="T29" fmla="*/ 76 h 308"/>
                  <a:gd name="T30" fmla="*/ 233 w 233"/>
                  <a:gd name="T31" fmla="*/ 308 h 308"/>
                  <a:gd name="T32" fmla="*/ 233 w 233"/>
                  <a:gd name="T33" fmla="*/ 1 h 308"/>
                  <a:gd name="T34" fmla="*/ 225 w 233"/>
                  <a:gd name="T35" fmla="*/ 1 h 308"/>
                  <a:gd name="T36" fmla="*/ 225 w 233"/>
                  <a:gd name="T37" fmla="*/ 1 h 308"/>
                  <a:gd name="T38" fmla="*/ 203 w 233"/>
                  <a:gd name="T3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3" h="308">
                    <a:moveTo>
                      <a:pt x="203" y="0"/>
                    </a:moveTo>
                    <a:lnTo>
                      <a:pt x="203" y="0"/>
                    </a:lnTo>
                    <a:lnTo>
                      <a:pt x="182" y="0"/>
                    </a:lnTo>
                    <a:lnTo>
                      <a:pt x="157" y="2"/>
                    </a:lnTo>
                    <a:lnTo>
                      <a:pt x="129" y="6"/>
                    </a:lnTo>
                    <a:lnTo>
                      <a:pt x="114" y="8"/>
                    </a:lnTo>
                    <a:lnTo>
                      <a:pt x="99" y="12"/>
                    </a:lnTo>
                    <a:lnTo>
                      <a:pt x="85" y="16"/>
                    </a:lnTo>
                    <a:lnTo>
                      <a:pt x="70" y="22"/>
                    </a:lnTo>
                    <a:lnTo>
                      <a:pt x="56" y="28"/>
                    </a:lnTo>
                    <a:lnTo>
                      <a:pt x="43" y="35"/>
                    </a:lnTo>
                    <a:lnTo>
                      <a:pt x="30" y="44"/>
                    </a:lnTo>
                    <a:lnTo>
                      <a:pt x="19" y="53"/>
                    </a:lnTo>
                    <a:lnTo>
                      <a:pt x="9" y="63"/>
                    </a:lnTo>
                    <a:lnTo>
                      <a:pt x="0" y="76"/>
                    </a:lnTo>
                    <a:lnTo>
                      <a:pt x="233" y="308"/>
                    </a:lnTo>
                    <a:lnTo>
                      <a:pt x="233" y="1"/>
                    </a:lnTo>
                    <a:lnTo>
                      <a:pt x="225" y="1"/>
                    </a:lnTo>
                    <a:lnTo>
                      <a:pt x="225" y="1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ko-KR" altLang="en-US" sz="2400"/>
              </a:p>
            </p:txBody>
          </p:sp>
        </p:grpSp>
        <p:grpSp>
          <p:nvGrpSpPr>
            <p:cNvPr id="58" name="그룹 57"/>
            <p:cNvGrpSpPr/>
            <p:nvPr/>
          </p:nvGrpSpPr>
          <p:grpSpPr>
            <a:xfrm>
              <a:off x="6116126" y="2276195"/>
              <a:ext cx="281837" cy="626427"/>
              <a:chOff x="2209800" y="4519614"/>
              <a:chExt cx="406400" cy="903287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62" name="Freeform 9"/>
              <p:cNvSpPr/>
              <p:nvPr userDrawn="1"/>
            </p:nvSpPr>
            <p:spPr bwMode="auto">
              <a:xfrm>
                <a:off x="2209800" y="4519614"/>
                <a:ext cx="171450" cy="385763"/>
              </a:xfrm>
              <a:custGeom>
                <a:avLst/>
                <a:gdLst>
                  <a:gd name="T0" fmla="*/ 0 w 108"/>
                  <a:gd name="T1" fmla="*/ 0 h 243"/>
                  <a:gd name="T2" fmla="*/ 0 w 108"/>
                  <a:gd name="T3" fmla="*/ 243 h 243"/>
                  <a:gd name="T4" fmla="*/ 0 w 108"/>
                  <a:gd name="T5" fmla="*/ 243 h 243"/>
                  <a:gd name="T6" fmla="*/ 11 w 108"/>
                  <a:gd name="T7" fmla="*/ 242 h 243"/>
                  <a:gd name="T8" fmla="*/ 22 w 108"/>
                  <a:gd name="T9" fmla="*/ 239 h 243"/>
                  <a:gd name="T10" fmla="*/ 33 w 108"/>
                  <a:gd name="T11" fmla="*/ 234 h 243"/>
                  <a:gd name="T12" fmla="*/ 42 w 108"/>
                  <a:gd name="T13" fmla="*/ 230 h 243"/>
                  <a:gd name="T14" fmla="*/ 51 w 108"/>
                  <a:gd name="T15" fmla="*/ 224 h 243"/>
                  <a:gd name="T16" fmla="*/ 61 w 108"/>
                  <a:gd name="T17" fmla="*/ 218 h 243"/>
                  <a:gd name="T18" fmla="*/ 69 w 108"/>
                  <a:gd name="T19" fmla="*/ 210 h 243"/>
                  <a:gd name="T20" fmla="*/ 77 w 108"/>
                  <a:gd name="T21" fmla="*/ 203 h 243"/>
                  <a:gd name="T22" fmla="*/ 83 w 108"/>
                  <a:gd name="T23" fmla="*/ 195 h 243"/>
                  <a:gd name="T24" fmla="*/ 89 w 108"/>
                  <a:gd name="T25" fmla="*/ 185 h 243"/>
                  <a:gd name="T26" fmla="*/ 94 w 108"/>
                  <a:gd name="T27" fmla="*/ 176 h 243"/>
                  <a:gd name="T28" fmla="*/ 100 w 108"/>
                  <a:gd name="T29" fmla="*/ 165 h 243"/>
                  <a:gd name="T30" fmla="*/ 103 w 108"/>
                  <a:gd name="T31" fmla="*/ 155 h 243"/>
                  <a:gd name="T32" fmla="*/ 106 w 108"/>
                  <a:gd name="T33" fmla="*/ 145 h 243"/>
                  <a:gd name="T34" fmla="*/ 107 w 108"/>
                  <a:gd name="T35" fmla="*/ 133 h 243"/>
                  <a:gd name="T36" fmla="*/ 108 w 108"/>
                  <a:gd name="T37" fmla="*/ 122 h 243"/>
                  <a:gd name="T38" fmla="*/ 108 w 108"/>
                  <a:gd name="T39" fmla="*/ 122 h 243"/>
                  <a:gd name="T40" fmla="*/ 107 w 108"/>
                  <a:gd name="T41" fmla="*/ 110 h 243"/>
                  <a:gd name="T42" fmla="*/ 106 w 108"/>
                  <a:gd name="T43" fmla="*/ 99 h 243"/>
                  <a:gd name="T44" fmla="*/ 103 w 108"/>
                  <a:gd name="T45" fmla="*/ 88 h 243"/>
                  <a:gd name="T46" fmla="*/ 100 w 108"/>
                  <a:gd name="T47" fmla="*/ 77 h 243"/>
                  <a:gd name="T48" fmla="*/ 94 w 108"/>
                  <a:gd name="T49" fmla="*/ 67 h 243"/>
                  <a:gd name="T50" fmla="*/ 89 w 108"/>
                  <a:gd name="T51" fmla="*/ 58 h 243"/>
                  <a:gd name="T52" fmla="*/ 83 w 108"/>
                  <a:gd name="T53" fmla="*/ 48 h 243"/>
                  <a:gd name="T54" fmla="*/ 77 w 108"/>
                  <a:gd name="T55" fmla="*/ 40 h 243"/>
                  <a:gd name="T56" fmla="*/ 69 w 108"/>
                  <a:gd name="T57" fmla="*/ 32 h 243"/>
                  <a:gd name="T58" fmla="*/ 61 w 108"/>
                  <a:gd name="T59" fmla="*/ 25 h 243"/>
                  <a:gd name="T60" fmla="*/ 51 w 108"/>
                  <a:gd name="T61" fmla="*/ 19 h 243"/>
                  <a:gd name="T62" fmla="*/ 42 w 108"/>
                  <a:gd name="T63" fmla="*/ 13 h 243"/>
                  <a:gd name="T64" fmla="*/ 33 w 108"/>
                  <a:gd name="T65" fmla="*/ 9 h 243"/>
                  <a:gd name="T66" fmla="*/ 22 w 108"/>
                  <a:gd name="T67" fmla="*/ 4 h 243"/>
                  <a:gd name="T68" fmla="*/ 11 w 108"/>
                  <a:gd name="T69" fmla="*/ 1 h 243"/>
                  <a:gd name="T70" fmla="*/ 0 w 108"/>
                  <a:gd name="T71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8" h="243">
                    <a:moveTo>
                      <a:pt x="0" y="0"/>
                    </a:moveTo>
                    <a:lnTo>
                      <a:pt x="0" y="243"/>
                    </a:lnTo>
                    <a:lnTo>
                      <a:pt x="0" y="243"/>
                    </a:lnTo>
                    <a:lnTo>
                      <a:pt x="11" y="242"/>
                    </a:lnTo>
                    <a:lnTo>
                      <a:pt x="22" y="239"/>
                    </a:lnTo>
                    <a:lnTo>
                      <a:pt x="33" y="234"/>
                    </a:lnTo>
                    <a:lnTo>
                      <a:pt x="42" y="230"/>
                    </a:lnTo>
                    <a:lnTo>
                      <a:pt x="51" y="224"/>
                    </a:lnTo>
                    <a:lnTo>
                      <a:pt x="61" y="218"/>
                    </a:lnTo>
                    <a:lnTo>
                      <a:pt x="69" y="210"/>
                    </a:lnTo>
                    <a:lnTo>
                      <a:pt x="77" y="203"/>
                    </a:lnTo>
                    <a:lnTo>
                      <a:pt x="83" y="195"/>
                    </a:lnTo>
                    <a:lnTo>
                      <a:pt x="89" y="185"/>
                    </a:lnTo>
                    <a:lnTo>
                      <a:pt x="94" y="176"/>
                    </a:lnTo>
                    <a:lnTo>
                      <a:pt x="100" y="165"/>
                    </a:lnTo>
                    <a:lnTo>
                      <a:pt x="103" y="155"/>
                    </a:lnTo>
                    <a:lnTo>
                      <a:pt x="106" y="145"/>
                    </a:lnTo>
                    <a:lnTo>
                      <a:pt x="107" y="133"/>
                    </a:lnTo>
                    <a:lnTo>
                      <a:pt x="108" y="122"/>
                    </a:lnTo>
                    <a:lnTo>
                      <a:pt x="108" y="122"/>
                    </a:lnTo>
                    <a:lnTo>
                      <a:pt x="107" y="110"/>
                    </a:lnTo>
                    <a:lnTo>
                      <a:pt x="106" y="99"/>
                    </a:lnTo>
                    <a:lnTo>
                      <a:pt x="103" y="88"/>
                    </a:lnTo>
                    <a:lnTo>
                      <a:pt x="100" y="77"/>
                    </a:lnTo>
                    <a:lnTo>
                      <a:pt x="94" y="67"/>
                    </a:lnTo>
                    <a:lnTo>
                      <a:pt x="89" y="58"/>
                    </a:lnTo>
                    <a:lnTo>
                      <a:pt x="83" y="48"/>
                    </a:lnTo>
                    <a:lnTo>
                      <a:pt x="77" y="40"/>
                    </a:lnTo>
                    <a:lnTo>
                      <a:pt x="69" y="32"/>
                    </a:lnTo>
                    <a:lnTo>
                      <a:pt x="61" y="25"/>
                    </a:lnTo>
                    <a:lnTo>
                      <a:pt x="51" y="19"/>
                    </a:lnTo>
                    <a:lnTo>
                      <a:pt x="42" y="13"/>
                    </a:lnTo>
                    <a:lnTo>
                      <a:pt x="33" y="9"/>
                    </a:lnTo>
                    <a:lnTo>
                      <a:pt x="22" y="4"/>
                    </a:lnTo>
                    <a:lnTo>
                      <a:pt x="1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ko-KR" altLang="en-US" sz="2400"/>
              </a:p>
            </p:txBody>
          </p:sp>
          <p:sp>
            <p:nvSpPr>
              <p:cNvPr id="63" name="Freeform 11"/>
              <p:cNvSpPr/>
              <p:nvPr userDrawn="1"/>
            </p:nvSpPr>
            <p:spPr bwMode="auto">
              <a:xfrm>
                <a:off x="2209800" y="4935538"/>
                <a:ext cx="406400" cy="487363"/>
              </a:xfrm>
              <a:custGeom>
                <a:avLst/>
                <a:gdLst>
                  <a:gd name="T0" fmla="*/ 35 w 256"/>
                  <a:gd name="T1" fmla="*/ 0 h 307"/>
                  <a:gd name="T2" fmla="*/ 0 w 256"/>
                  <a:gd name="T3" fmla="*/ 0 h 307"/>
                  <a:gd name="T4" fmla="*/ 0 w 256"/>
                  <a:gd name="T5" fmla="*/ 307 h 307"/>
                  <a:gd name="T6" fmla="*/ 126 w 256"/>
                  <a:gd name="T7" fmla="*/ 307 h 307"/>
                  <a:gd name="T8" fmla="*/ 126 w 256"/>
                  <a:gd name="T9" fmla="*/ 215 h 307"/>
                  <a:gd name="T10" fmla="*/ 144 w 256"/>
                  <a:gd name="T11" fmla="*/ 215 h 307"/>
                  <a:gd name="T12" fmla="*/ 144 w 256"/>
                  <a:gd name="T13" fmla="*/ 307 h 307"/>
                  <a:gd name="T14" fmla="*/ 256 w 256"/>
                  <a:gd name="T15" fmla="*/ 307 h 307"/>
                  <a:gd name="T16" fmla="*/ 256 w 256"/>
                  <a:gd name="T17" fmla="*/ 134 h 307"/>
                  <a:gd name="T18" fmla="*/ 256 w 256"/>
                  <a:gd name="T19" fmla="*/ 134 h 307"/>
                  <a:gd name="T20" fmla="*/ 255 w 256"/>
                  <a:gd name="T21" fmla="*/ 128 h 307"/>
                  <a:gd name="T22" fmla="*/ 255 w 256"/>
                  <a:gd name="T23" fmla="*/ 128 h 307"/>
                  <a:gd name="T24" fmla="*/ 255 w 256"/>
                  <a:gd name="T25" fmla="*/ 123 h 307"/>
                  <a:gd name="T26" fmla="*/ 255 w 256"/>
                  <a:gd name="T27" fmla="*/ 123 h 307"/>
                  <a:gd name="T28" fmla="*/ 254 w 256"/>
                  <a:gd name="T29" fmla="*/ 121 h 307"/>
                  <a:gd name="T30" fmla="*/ 254 w 256"/>
                  <a:gd name="T31" fmla="*/ 121 h 307"/>
                  <a:gd name="T32" fmla="*/ 253 w 256"/>
                  <a:gd name="T33" fmla="*/ 113 h 307"/>
                  <a:gd name="T34" fmla="*/ 251 w 256"/>
                  <a:gd name="T35" fmla="*/ 104 h 307"/>
                  <a:gd name="T36" fmla="*/ 248 w 256"/>
                  <a:gd name="T37" fmla="*/ 97 h 307"/>
                  <a:gd name="T38" fmla="*/ 244 w 256"/>
                  <a:gd name="T39" fmla="*/ 90 h 307"/>
                  <a:gd name="T40" fmla="*/ 240 w 256"/>
                  <a:gd name="T41" fmla="*/ 82 h 307"/>
                  <a:gd name="T42" fmla="*/ 235 w 256"/>
                  <a:gd name="T43" fmla="*/ 76 h 307"/>
                  <a:gd name="T44" fmla="*/ 225 w 256"/>
                  <a:gd name="T45" fmla="*/ 63 h 307"/>
                  <a:gd name="T46" fmla="*/ 212 w 256"/>
                  <a:gd name="T47" fmla="*/ 53 h 307"/>
                  <a:gd name="T48" fmla="*/ 199 w 256"/>
                  <a:gd name="T49" fmla="*/ 44 h 307"/>
                  <a:gd name="T50" fmla="*/ 184 w 256"/>
                  <a:gd name="T51" fmla="*/ 35 h 307"/>
                  <a:gd name="T52" fmla="*/ 169 w 256"/>
                  <a:gd name="T53" fmla="*/ 28 h 307"/>
                  <a:gd name="T54" fmla="*/ 152 w 256"/>
                  <a:gd name="T55" fmla="*/ 22 h 307"/>
                  <a:gd name="T56" fmla="*/ 135 w 256"/>
                  <a:gd name="T57" fmla="*/ 16 h 307"/>
                  <a:gd name="T58" fmla="*/ 119 w 256"/>
                  <a:gd name="T59" fmla="*/ 12 h 307"/>
                  <a:gd name="T60" fmla="*/ 103 w 256"/>
                  <a:gd name="T61" fmla="*/ 8 h 307"/>
                  <a:gd name="T62" fmla="*/ 72 w 256"/>
                  <a:gd name="T63" fmla="*/ 4 h 307"/>
                  <a:gd name="T64" fmla="*/ 46 w 256"/>
                  <a:gd name="T65" fmla="*/ 1 h 307"/>
                  <a:gd name="T66" fmla="*/ 46 w 256"/>
                  <a:gd name="T67" fmla="*/ 1 h 307"/>
                  <a:gd name="T68" fmla="*/ 40 w 256"/>
                  <a:gd name="T69" fmla="*/ 0 h 307"/>
                  <a:gd name="T70" fmla="*/ 35 w 256"/>
                  <a:gd name="T71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6" h="307">
                    <a:moveTo>
                      <a:pt x="35" y="0"/>
                    </a:moveTo>
                    <a:lnTo>
                      <a:pt x="0" y="0"/>
                    </a:lnTo>
                    <a:lnTo>
                      <a:pt x="0" y="307"/>
                    </a:lnTo>
                    <a:lnTo>
                      <a:pt x="126" y="307"/>
                    </a:lnTo>
                    <a:lnTo>
                      <a:pt x="126" y="215"/>
                    </a:lnTo>
                    <a:lnTo>
                      <a:pt x="144" y="215"/>
                    </a:lnTo>
                    <a:lnTo>
                      <a:pt x="144" y="307"/>
                    </a:lnTo>
                    <a:lnTo>
                      <a:pt x="256" y="307"/>
                    </a:lnTo>
                    <a:lnTo>
                      <a:pt x="256" y="134"/>
                    </a:lnTo>
                    <a:lnTo>
                      <a:pt x="256" y="134"/>
                    </a:lnTo>
                    <a:lnTo>
                      <a:pt x="255" y="128"/>
                    </a:lnTo>
                    <a:lnTo>
                      <a:pt x="255" y="128"/>
                    </a:lnTo>
                    <a:lnTo>
                      <a:pt x="255" y="123"/>
                    </a:lnTo>
                    <a:lnTo>
                      <a:pt x="255" y="123"/>
                    </a:lnTo>
                    <a:lnTo>
                      <a:pt x="254" y="121"/>
                    </a:lnTo>
                    <a:lnTo>
                      <a:pt x="254" y="121"/>
                    </a:lnTo>
                    <a:lnTo>
                      <a:pt x="253" y="113"/>
                    </a:lnTo>
                    <a:lnTo>
                      <a:pt x="251" y="104"/>
                    </a:lnTo>
                    <a:lnTo>
                      <a:pt x="248" y="97"/>
                    </a:lnTo>
                    <a:lnTo>
                      <a:pt x="244" y="90"/>
                    </a:lnTo>
                    <a:lnTo>
                      <a:pt x="240" y="82"/>
                    </a:lnTo>
                    <a:lnTo>
                      <a:pt x="235" y="76"/>
                    </a:lnTo>
                    <a:lnTo>
                      <a:pt x="225" y="63"/>
                    </a:lnTo>
                    <a:lnTo>
                      <a:pt x="212" y="53"/>
                    </a:lnTo>
                    <a:lnTo>
                      <a:pt x="199" y="44"/>
                    </a:lnTo>
                    <a:lnTo>
                      <a:pt x="184" y="35"/>
                    </a:lnTo>
                    <a:lnTo>
                      <a:pt x="169" y="28"/>
                    </a:lnTo>
                    <a:lnTo>
                      <a:pt x="152" y="22"/>
                    </a:lnTo>
                    <a:lnTo>
                      <a:pt x="135" y="16"/>
                    </a:lnTo>
                    <a:lnTo>
                      <a:pt x="119" y="12"/>
                    </a:lnTo>
                    <a:lnTo>
                      <a:pt x="103" y="8"/>
                    </a:lnTo>
                    <a:lnTo>
                      <a:pt x="72" y="4"/>
                    </a:lnTo>
                    <a:lnTo>
                      <a:pt x="46" y="1"/>
                    </a:lnTo>
                    <a:lnTo>
                      <a:pt x="46" y="1"/>
                    </a:lnTo>
                    <a:lnTo>
                      <a:pt x="40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ko-KR" altLang="en-US" sz="2400"/>
              </a:p>
            </p:txBody>
          </p:sp>
        </p:grpSp>
        <p:sp>
          <p:nvSpPr>
            <p:cNvPr id="59" name="Freeform 102"/>
            <p:cNvSpPr/>
            <p:nvPr/>
          </p:nvSpPr>
          <p:spPr bwMode="auto">
            <a:xfrm flipH="1">
              <a:off x="6643740" y="1989790"/>
              <a:ext cx="2500260" cy="918554"/>
            </a:xfrm>
            <a:custGeom>
              <a:avLst/>
              <a:gdLst/>
              <a:ahLst/>
              <a:cxnLst/>
              <a:rect l="l" t="t" r="r" b="b"/>
              <a:pathLst>
                <a:path w="2500260" h="918554">
                  <a:moveTo>
                    <a:pt x="2040414" y="0"/>
                  </a:moveTo>
                  <a:lnTo>
                    <a:pt x="1761226" y="0"/>
                  </a:lnTo>
                  <a:lnTo>
                    <a:pt x="1504306" y="0"/>
                  </a:lnTo>
                  <a:lnTo>
                    <a:pt x="1243481" y="0"/>
                  </a:lnTo>
                  <a:lnTo>
                    <a:pt x="964293" y="0"/>
                  </a:lnTo>
                  <a:lnTo>
                    <a:pt x="796933" y="0"/>
                  </a:lnTo>
                  <a:lnTo>
                    <a:pt x="707372" y="0"/>
                  </a:lnTo>
                  <a:lnTo>
                    <a:pt x="0" y="0"/>
                  </a:lnTo>
                  <a:lnTo>
                    <a:pt x="0" y="918554"/>
                  </a:lnTo>
                  <a:lnTo>
                    <a:pt x="707372" y="918554"/>
                  </a:lnTo>
                  <a:lnTo>
                    <a:pt x="796933" y="918554"/>
                  </a:lnTo>
                  <a:lnTo>
                    <a:pt x="964293" y="918554"/>
                  </a:lnTo>
                  <a:lnTo>
                    <a:pt x="1243481" y="918554"/>
                  </a:lnTo>
                  <a:lnTo>
                    <a:pt x="1504306" y="918554"/>
                  </a:lnTo>
                  <a:lnTo>
                    <a:pt x="1761226" y="918554"/>
                  </a:lnTo>
                  <a:lnTo>
                    <a:pt x="2040414" y="918554"/>
                  </a:lnTo>
                  <a:lnTo>
                    <a:pt x="2500260" y="459846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61" name="Freeform 120"/>
            <p:cNvSpPr/>
            <p:nvPr/>
          </p:nvSpPr>
          <p:spPr bwMode="auto">
            <a:xfrm flipH="1">
              <a:off x="6117830" y="2955104"/>
              <a:ext cx="914328" cy="914328"/>
            </a:xfrm>
            <a:custGeom>
              <a:avLst/>
              <a:gdLst>
                <a:gd name="T0" fmla="*/ 807 w 807"/>
                <a:gd name="T1" fmla="*/ 807 h 807"/>
                <a:gd name="T2" fmla="*/ 0 w 807"/>
                <a:gd name="T3" fmla="*/ 0 h 807"/>
                <a:gd name="T4" fmla="*/ 807 w 807"/>
                <a:gd name="T5" fmla="*/ 0 h 807"/>
                <a:gd name="T6" fmla="*/ 807 w 807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7" h="807">
                  <a:moveTo>
                    <a:pt x="807" y="807"/>
                  </a:moveTo>
                  <a:lnTo>
                    <a:pt x="0" y="0"/>
                  </a:lnTo>
                  <a:lnTo>
                    <a:pt x="807" y="0"/>
                  </a:lnTo>
                  <a:lnTo>
                    <a:pt x="807" y="80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</p:grpSp>
      <p:grpSp>
        <p:nvGrpSpPr>
          <p:cNvPr id="68" name="그룹 67"/>
          <p:cNvGrpSpPr/>
          <p:nvPr/>
        </p:nvGrpSpPr>
        <p:grpSpPr>
          <a:xfrm>
            <a:off x="-1080135" y="3340100"/>
            <a:ext cx="6280785" cy="2959735"/>
            <a:chOff x="0" y="2961196"/>
            <a:chExt cx="3990352" cy="1880271"/>
          </a:xfrm>
        </p:grpSpPr>
        <p:sp>
          <p:nvSpPr>
            <p:cNvPr id="34" name="Freeform 114"/>
            <p:cNvSpPr/>
            <p:nvPr/>
          </p:nvSpPr>
          <p:spPr bwMode="auto">
            <a:xfrm flipH="1">
              <a:off x="3076025" y="2961198"/>
              <a:ext cx="913194" cy="913194"/>
            </a:xfrm>
            <a:custGeom>
              <a:avLst/>
              <a:gdLst>
                <a:gd name="T0" fmla="*/ 806 w 806"/>
                <a:gd name="T1" fmla="*/ 0 h 806"/>
                <a:gd name="T2" fmla="*/ 0 w 806"/>
                <a:gd name="T3" fmla="*/ 806 h 806"/>
                <a:gd name="T4" fmla="*/ 806 w 806"/>
                <a:gd name="T5" fmla="*/ 806 h 806"/>
                <a:gd name="T6" fmla="*/ 806 w 806"/>
                <a:gd name="T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0"/>
                  </a:moveTo>
                  <a:lnTo>
                    <a:pt x="0" y="806"/>
                  </a:lnTo>
                  <a:lnTo>
                    <a:pt x="806" y="806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B81A4D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5" name="Freeform 115"/>
            <p:cNvSpPr/>
            <p:nvPr/>
          </p:nvSpPr>
          <p:spPr bwMode="auto">
            <a:xfrm flipH="1">
              <a:off x="2111845" y="2961198"/>
              <a:ext cx="913194" cy="913194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0 w 806"/>
                <a:gd name="T5" fmla="*/ 806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0" y="806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6" name="Freeform 117"/>
            <p:cNvSpPr/>
            <p:nvPr/>
          </p:nvSpPr>
          <p:spPr bwMode="auto">
            <a:xfrm flipH="1">
              <a:off x="2111845" y="3926511"/>
              <a:ext cx="913194" cy="914327"/>
            </a:xfrm>
            <a:custGeom>
              <a:avLst/>
              <a:gdLst>
                <a:gd name="T0" fmla="*/ 0 w 806"/>
                <a:gd name="T1" fmla="*/ 807 h 807"/>
                <a:gd name="T2" fmla="*/ 806 w 806"/>
                <a:gd name="T3" fmla="*/ 0 h 807"/>
                <a:gd name="T4" fmla="*/ 0 w 806"/>
                <a:gd name="T5" fmla="*/ 0 h 807"/>
                <a:gd name="T6" fmla="*/ 0 w 806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807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7" name="Freeform 119"/>
            <p:cNvSpPr/>
            <p:nvPr/>
          </p:nvSpPr>
          <p:spPr bwMode="auto">
            <a:xfrm flipH="1" flipV="1">
              <a:off x="3076025" y="2961196"/>
              <a:ext cx="913194" cy="913194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806 w 806"/>
                <a:gd name="T5" fmla="*/ 806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806" y="806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accent5"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38" name="Freeform 120"/>
            <p:cNvSpPr/>
            <p:nvPr/>
          </p:nvSpPr>
          <p:spPr bwMode="auto">
            <a:xfrm flipH="1">
              <a:off x="3076024" y="3926511"/>
              <a:ext cx="914328" cy="914327"/>
            </a:xfrm>
            <a:custGeom>
              <a:avLst/>
              <a:gdLst>
                <a:gd name="T0" fmla="*/ 807 w 807"/>
                <a:gd name="T1" fmla="*/ 807 h 807"/>
                <a:gd name="T2" fmla="*/ 0 w 807"/>
                <a:gd name="T3" fmla="*/ 0 h 807"/>
                <a:gd name="T4" fmla="*/ 807 w 807"/>
                <a:gd name="T5" fmla="*/ 0 h 807"/>
                <a:gd name="T6" fmla="*/ 807 w 807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7" h="807">
                  <a:moveTo>
                    <a:pt x="807" y="807"/>
                  </a:moveTo>
                  <a:lnTo>
                    <a:pt x="0" y="0"/>
                  </a:lnTo>
                  <a:lnTo>
                    <a:pt x="807" y="0"/>
                  </a:lnTo>
                  <a:lnTo>
                    <a:pt x="807" y="807"/>
                  </a:lnTo>
                  <a:close/>
                </a:path>
              </a:pathLst>
            </a:custGeom>
            <a:solidFill>
              <a:srgbClr val="F4879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00000">
              <a:off x="2553557" y="3721853"/>
              <a:ext cx="282311" cy="782544"/>
            </a:xfrm>
            <a:prstGeom prst="rect">
              <a:avLst/>
            </a:prstGeom>
          </p:spPr>
        </p:pic>
        <p:sp>
          <p:nvSpPr>
            <p:cNvPr id="40" name="Freeform 118"/>
            <p:cNvSpPr/>
            <p:nvPr/>
          </p:nvSpPr>
          <p:spPr bwMode="auto">
            <a:xfrm flipH="1">
              <a:off x="2111845" y="3926511"/>
              <a:ext cx="913194" cy="914327"/>
            </a:xfrm>
            <a:custGeom>
              <a:avLst/>
              <a:gdLst>
                <a:gd name="T0" fmla="*/ 0 w 806"/>
                <a:gd name="T1" fmla="*/ 0 h 807"/>
                <a:gd name="T2" fmla="*/ 806 w 806"/>
                <a:gd name="T3" fmla="*/ 807 h 807"/>
                <a:gd name="T4" fmla="*/ 0 w 806"/>
                <a:gd name="T5" fmla="*/ 807 h 807"/>
                <a:gd name="T6" fmla="*/ 0 w 806"/>
                <a:gd name="T7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0"/>
                  </a:moveTo>
                  <a:lnTo>
                    <a:pt x="806" y="807"/>
                  </a:lnTo>
                  <a:lnTo>
                    <a:pt x="0" y="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pic>
          <p:nvPicPr>
            <p:cNvPr id="41" name="그림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 flipV="1">
              <a:off x="2525820" y="3365102"/>
              <a:ext cx="320464" cy="782543"/>
            </a:xfrm>
            <a:prstGeom prst="rect">
              <a:avLst/>
            </a:prstGeom>
          </p:spPr>
        </p:pic>
        <p:sp>
          <p:nvSpPr>
            <p:cNvPr id="42" name="Freeform 116"/>
            <p:cNvSpPr/>
            <p:nvPr/>
          </p:nvSpPr>
          <p:spPr bwMode="auto">
            <a:xfrm flipH="1">
              <a:off x="2111845" y="2961197"/>
              <a:ext cx="913194" cy="913194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0 w 806"/>
                <a:gd name="T5" fmla="*/ 0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rgbClr val="F4879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43" name="Freeform 42"/>
            <p:cNvSpPr/>
            <p:nvPr/>
          </p:nvSpPr>
          <p:spPr bwMode="auto">
            <a:xfrm flipH="1">
              <a:off x="3075682" y="4183573"/>
              <a:ext cx="179451" cy="613216"/>
            </a:xfrm>
            <a:custGeom>
              <a:avLst/>
              <a:gdLst>
                <a:gd name="T0" fmla="*/ 74 w 163"/>
                <a:gd name="T1" fmla="*/ 186 h 557"/>
                <a:gd name="T2" fmla="*/ 76 w 163"/>
                <a:gd name="T3" fmla="*/ 166 h 557"/>
                <a:gd name="T4" fmla="*/ 82 w 163"/>
                <a:gd name="T5" fmla="*/ 147 h 557"/>
                <a:gd name="T6" fmla="*/ 89 w 163"/>
                <a:gd name="T7" fmla="*/ 129 h 557"/>
                <a:gd name="T8" fmla="*/ 100 w 163"/>
                <a:gd name="T9" fmla="*/ 115 h 557"/>
                <a:gd name="T10" fmla="*/ 113 w 163"/>
                <a:gd name="T11" fmla="*/ 101 h 557"/>
                <a:gd name="T12" fmla="*/ 128 w 163"/>
                <a:gd name="T13" fmla="*/ 90 h 557"/>
                <a:gd name="T14" fmla="*/ 145 w 163"/>
                <a:gd name="T15" fmla="*/ 81 h 557"/>
                <a:gd name="T16" fmla="*/ 163 w 163"/>
                <a:gd name="T17" fmla="*/ 76 h 557"/>
                <a:gd name="T18" fmla="*/ 163 w 163"/>
                <a:gd name="T19" fmla="*/ 0 h 557"/>
                <a:gd name="T20" fmla="*/ 130 w 163"/>
                <a:gd name="T21" fmla="*/ 7 h 557"/>
                <a:gd name="T22" fmla="*/ 99 w 163"/>
                <a:gd name="T23" fmla="*/ 21 h 557"/>
                <a:gd name="T24" fmla="*/ 71 w 163"/>
                <a:gd name="T25" fmla="*/ 38 h 557"/>
                <a:gd name="T26" fmla="*/ 47 w 163"/>
                <a:gd name="T27" fmla="*/ 61 h 557"/>
                <a:gd name="T28" fmla="*/ 27 w 163"/>
                <a:gd name="T29" fmla="*/ 88 h 557"/>
                <a:gd name="T30" fmla="*/ 13 w 163"/>
                <a:gd name="T31" fmla="*/ 118 h 557"/>
                <a:gd name="T32" fmla="*/ 3 w 163"/>
                <a:gd name="T33" fmla="*/ 150 h 557"/>
                <a:gd name="T34" fmla="*/ 0 w 163"/>
                <a:gd name="T35" fmla="*/ 186 h 557"/>
                <a:gd name="T36" fmla="*/ 1 w 163"/>
                <a:gd name="T37" fmla="*/ 202 h 557"/>
                <a:gd name="T38" fmla="*/ 10 w 163"/>
                <a:gd name="T39" fmla="*/ 242 h 557"/>
                <a:gd name="T40" fmla="*/ 27 w 163"/>
                <a:gd name="T41" fmla="*/ 289 h 557"/>
                <a:gd name="T42" fmla="*/ 63 w 163"/>
                <a:gd name="T43" fmla="*/ 369 h 557"/>
                <a:gd name="T44" fmla="*/ 116 w 163"/>
                <a:gd name="T45" fmla="*/ 473 h 557"/>
                <a:gd name="T46" fmla="*/ 163 w 163"/>
                <a:gd name="T47" fmla="*/ 557 h 557"/>
                <a:gd name="T48" fmla="*/ 163 w 163"/>
                <a:gd name="T49" fmla="*/ 295 h 557"/>
                <a:gd name="T50" fmla="*/ 145 w 163"/>
                <a:gd name="T51" fmla="*/ 289 h 557"/>
                <a:gd name="T52" fmla="*/ 128 w 163"/>
                <a:gd name="T53" fmla="*/ 281 h 557"/>
                <a:gd name="T54" fmla="*/ 113 w 163"/>
                <a:gd name="T55" fmla="*/ 270 h 557"/>
                <a:gd name="T56" fmla="*/ 100 w 163"/>
                <a:gd name="T57" fmla="*/ 257 h 557"/>
                <a:gd name="T58" fmla="*/ 89 w 163"/>
                <a:gd name="T59" fmla="*/ 241 h 557"/>
                <a:gd name="T60" fmla="*/ 82 w 163"/>
                <a:gd name="T61" fmla="*/ 224 h 557"/>
                <a:gd name="T62" fmla="*/ 76 w 163"/>
                <a:gd name="T63" fmla="*/ 205 h 557"/>
                <a:gd name="T64" fmla="*/ 74 w 163"/>
                <a:gd name="T65" fmla="*/ 186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557">
                  <a:moveTo>
                    <a:pt x="74" y="186"/>
                  </a:moveTo>
                  <a:lnTo>
                    <a:pt x="74" y="186"/>
                  </a:lnTo>
                  <a:lnTo>
                    <a:pt x="75" y="175"/>
                  </a:lnTo>
                  <a:lnTo>
                    <a:pt x="76" y="166"/>
                  </a:lnTo>
                  <a:lnTo>
                    <a:pt x="78" y="157"/>
                  </a:lnTo>
                  <a:lnTo>
                    <a:pt x="82" y="147"/>
                  </a:lnTo>
                  <a:lnTo>
                    <a:pt x="85" y="138"/>
                  </a:lnTo>
                  <a:lnTo>
                    <a:pt x="89" y="129"/>
                  </a:lnTo>
                  <a:lnTo>
                    <a:pt x="94" y="122"/>
                  </a:lnTo>
                  <a:lnTo>
                    <a:pt x="100" y="115"/>
                  </a:lnTo>
                  <a:lnTo>
                    <a:pt x="107" y="108"/>
                  </a:lnTo>
                  <a:lnTo>
                    <a:pt x="113" y="101"/>
                  </a:lnTo>
                  <a:lnTo>
                    <a:pt x="120" y="95"/>
                  </a:lnTo>
                  <a:lnTo>
                    <a:pt x="128" y="90"/>
                  </a:lnTo>
                  <a:lnTo>
                    <a:pt x="136" y="86"/>
                  </a:lnTo>
                  <a:lnTo>
                    <a:pt x="145" y="81"/>
                  </a:lnTo>
                  <a:lnTo>
                    <a:pt x="154" y="78"/>
                  </a:lnTo>
                  <a:lnTo>
                    <a:pt x="163" y="76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46" y="3"/>
                  </a:lnTo>
                  <a:lnTo>
                    <a:pt x="130" y="7"/>
                  </a:lnTo>
                  <a:lnTo>
                    <a:pt x="114" y="13"/>
                  </a:lnTo>
                  <a:lnTo>
                    <a:pt x="99" y="21"/>
                  </a:lnTo>
                  <a:lnTo>
                    <a:pt x="85" y="29"/>
                  </a:lnTo>
                  <a:lnTo>
                    <a:pt x="71" y="38"/>
                  </a:lnTo>
                  <a:lnTo>
                    <a:pt x="59" y="50"/>
                  </a:lnTo>
                  <a:lnTo>
                    <a:pt x="47" y="61"/>
                  </a:lnTo>
                  <a:lnTo>
                    <a:pt x="37" y="74"/>
                  </a:lnTo>
                  <a:lnTo>
                    <a:pt x="27" y="88"/>
                  </a:lnTo>
                  <a:lnTo>
                    <a:pt x="19" y="102"/>
                  </a:lnTo>
                  <a:lnTo>
                    <a:pt x="13" y="118"/>
                  </a:lnTo>
                  <a:lnTo>
                    <a:pt x="7" y="134"/>
                  </a:lnTo>
                  <a:lnTo>
                    <a:pt x="3" y="150"/>
                  </a:lnTo>
                  <a:lnTo>
                    <a:pt x="1" y="168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1" y="202"/>
                  </a:lnTo>
                  <a:lnTo>
                    <a:pt x="5" y="220"/>
                  </a:lnTo>
                  <a:lnTo>
                    <a:pt x="10" y="242"/>
                  </a:lnTo>
                  <a:lnTo>
                    <a:pt x="19" y="265"/>
                  </a:lnTo>
                  <a:lnTo>
                    <a:pt x="27" y="289"/>
                  </a:lnTo>
                  <a:lnTo>
                    <a:pt x="39" y="316"/>
                  </a:lnTo>
                  <a:lnTo>
                    <a:pt x="63" y="369"/>
                  </a:lnTo>
                  <a:lnTo>
                    <a:pt x="90" y="422"/>
                  </a:lnTo>
                  <a:lnTo>
                    <a:pt x="116" y="473"/>
                  </a:lnTo>
                  <a:lnTo>
                    <a:pt x="142" y="519"/>
                  </a:lnTo>
                  <a:lnTo>
                    <a:pt x="163" y="557"/>
                  </a:lnTo>
                  <a:lnTo>
                    <a:pt x="163" y="295"/>
                  </a:lnTo>
                  <a:lnTo>
                    <a:pt x="163" y="295"/>
                  </a:lnTo>
                  <a:lnTo>
                    <a:pt x="154" y="293"/>
                  </a:lnTo>
                  <a:lnTo>
                    <a:pt x="145" y="289"/>
                  </a:lnTo>
                  <a:lnTo>
                    <a:pt x="136" y="285"/>
                  </a:lnTo>
                  <a:lnTo>
                    <a:pt x="128" y="281"/>
                  </a:lnTo>
                  <a:lnTo>
                    <a:pt x="120" y="276"/>
                  </a:lnTo>
                  <a:lnTo>
                    <a:pt x="113" y="270"/>
                  </a:lnTo>
                  <a:lnTo>
                    <a:pt x="107" y="263"/>
                  </a:lnTo>
                  <a:lnTo>
                    <a:pt x="100" y="257"/>
                  </a:lnTo>
                  <a:lnTo>
                    <a:pt x="94" y="249"/>
                  </a:lnTo>
                  <a:lnTo>
                    <a:pt x="89" y="241"/>
                  </a:lnTo>
                  <a:lnTo>
                    <a:pt x="85" y="233"/>
                  </a:lnTo>
                  <a:lnTo>
                    <a:pt x="82" y="224"/>
                  </a:lnTo>
                  <a:lnTo>
                    <a:pt x="78" y="215"/>
                  </a:lnTo>
                  <a:lnTo>
                    <a:pt x="76" y="205"/>
                  </a:lnTo>
                  <a:lnTo>
                    <a:pt x="75" y="195"/>
                  </a:lnTo>
                  <a:lnTo>
                    <a:pt x="74" y="186"/>
                  </a:lnTo>
                  <a:lnTo>
                    <a:pt x="74" y="186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44" name="Freeform 40"/>
            <p:cNvSpPr/>
            <p:nvPr/>
          </p:nvSpPr>
          <p:spPr bwMode="auto">
            <a:xfrm flipH="1">
              <a:off x="2845588" y="4183573"/>
              <a:ext cx="179451" cy="613216"/>
            </a:xfrm>
            <a:custGeom>
              <a:avLst/>
              <a:gdLst>
                <a:gd name="T0" fmla="*/ 0 w 163"/>
                <a:gd name="T1" fmla="*/ 76 h 557"/>
                <a:gd name="T2" fmla="*/ 10 w 163"/>
                <a:gd name="T3" fmla="*/ 78 h 557"/>
                <a:gd name="T4" fmla="*/ 27 w 163"/>
                <a:gd name="T5" fmla="*/ 86 h 557"/>
                <a:gd name="T6" fmla="*/ 43 w 163"/>
                <a:gd name="T7" fmla="*/ 95 h 557"/>
                <a:gd name="T8" fmla="*/ 57 w 163"/>
                <a:gd name="T9" fmla="*/ 108 h 557"/>
                <a:gd name="T10" fmla="*/ 69 w 163"/>
                <a:gd name="T11" fmla="*/ 122 h 557"/>
                <a:gd name="T12" fmla="*/ 79 w 163"/>
                <a:gd name="T13" fmla="*/ 138 h 557"/>
                <a:gd name="T14" fmla="*/ 85 w 163"/>
                <a:gd name="T15" fmla="*/ 157 h 557"/>
                <a:gd name="T16" fmla="*/ 88 w 163"/>
                <a:gd name="T17" fmla="*/ 175 h 557"/>
                <a:gd name="T18" fmla="*/ 89 w 163"/>
                <a:gd name="T19" fmla="*/ 186 h 557"/>
                <a:gd name="T20" fmla="*/ 87 w 163"/>
                <a:gd name="T21" fmla="*/ 205 h 557"/>
                <a:gd name="T22" fmla="*/ 82 w 163"/>
                <a:gd name="T23" fmla="*/ 224 h 557"/>
                <a:gd name="T24" fmla="*/ 74 w 163"/>
                <a:gd name="T25" fmla="*/ 241 h 557"/>
                <a:gd name="T26" fmla="*/ 63 w 163"/>
                <a:gd name="T27" fmla="*/ 257 h 557"/>
                <a:gd name="T28" fmla="*/ 50 w 163"/>
                <a:gd name="T29" fmla="*/ 270 h 557"/>
                <a:gd name="T30" fmla="*/ 36 w 163"/>
                <a:gd name="T31" fmla="*/ 281 h 557"/>
                <a:gd name="T32" fmla="*/ 18 w 163"/>
                <a:gd name="T33" fmla="*/ 289 h 557"/>
                <a:gd name="T34" fmla="*/ 0 w 163"/>
                <a:gd name="T35" fmla="*/ 295 h 557"/>
                <a:gd name="T36" fmla="*/ 0 w 163"/>
                <a:gd name="T37" fmla="*/ 557 h 557"/>
                <a:gd name="T38" fmla="*/ 46 w 163"/>
                <a:gd name="T39" fmla="*/ 473 h 557"/>
                <a:gd name="T40" fmla="*/ 101 w 163"/>
                <a:gd name="T41" fmla="*/ 369 h 557"/>
                <a:gd name="T42" fmla="*/ 136 w 163"/>
                <a:gd name="T43" fmla="*/ 289 h 557"/>
                <a:gd name="T44" fmla="*/ 153 w 163"/>
                <a:gd name="T45" fmla="*/ 242 h 557"/>
                <a:gd name="T46" fmla="*/ 162 w 163"/>
                <a:gd name="T47" fmla="*/ 202 h 557"/>
                <a:gd name="T48" fmla="*/ 163 w 163"/>
                <a:gd name="T49" fmla="*/ 186 h 557"/>
                <a:gd name="T50" fmla="*/ 160 w 163"/>
                <a:gd name="T51" fmla="*/ 150 h 557"/>
                <a:gd name="T52" fmla="*/ 151 w 163"/>
                <a:gd name="T53" fmla="*/ 118 h 557"/>
                <a:gd name="T54" fmla="*/ 136 w 163"/>
                <a:gd name="T55" fmla="*/ 88 h 557"/>
                <a:gd name="T56" fmla="*/ 116 w 163"/>
                <a:gd name="T57" fmla="*/ 61 h 557"/>
                <a:gd name="T58" fmla="*/ 92 w 163"/>
                <a:gd name="T59" fmla="*/ 38 h 557"/>
                <a:gd name="T60" fmla="*/ 64 w 163"/>
                <a:gd name="T61" fmla="*/ 21 h 557"/>
                <a:gd name="T62" fmla="*/ 34 w 163"/>
                <a:gd name="T63" fmla="*/ 7 h 557"/>
                <a:gd name="T64" fmla="*/ 0 w 163"/>
                <a:gd name="T65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557">
                  <a:moveTo>
                    <a:pt x="0" y="0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0" y="78"/>
                  </a:lnTo>
                  <a:lnTo>
                    <a:pt x="18" y="81"/>
                  </a:lnTo>
                  <a:lnTo>
                    <a:pt x="27" y="86"/>
                  </a:lnTo>
                  <a:lnTo>
                    <a:pt x="36" y="90"/>
                  </a:lnTo>
                  <a:lnTo>
                    <a:pt x="43" y="95"/>
                  </a:lnTo>
                  <a:lnTo>
                    <a:pt x="50" y="101"/>
                  </a:lnTo>
                  <a:lnTo>
                    <a:pt x="57" y="108"/>
                  </a:lnTo>
                  <a:lnTo>
                    <a:pt x="63" y="115"/>
                  </a:lnTo>
                  <a:lnTo>
                    <a:pt x="69" y="122"/>
                  </a:lnTo>
                  <a:lnTo>
                    <a:pt x="74" y="129"/>
                  </a:lnTo>
                  <a:lnTo>
                    <a:pt x="79" y="138"/>
                  </a:lnTo>
                  <a:lnTo>
                    <a:pt x="82" y="147"/>
                  </a:lnTo>
                  <a:lnTo>
                    <a:pt x="85" y="157"/>
                  </a:lnTo>
                  <a:lnTo>
                    <a:pt x="87" y="166"/>
                  </a:lnTo>
                  <a:lnTo>
                    <a:pt x="88" y="17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8" y="195"/>
                  </a:lnTo>
                  <a:lnTo>
                    <a:pt x="87" y="205"/>
                  </a:lnTo>
                  <a:lnTo>
                    <a:pt x="85" y="215"/>
                  </a:lnTo>
                  <a:lnTo>
                    <a:pt x="82" y="224"/>
                  </a:lnTo>
                  <a:lnTo>
                    <a:pt x="79" y="233"/>
                  </a:lnTo>
                  <a:lnTo>
                    <a:pt x="74" y="241"/>
                  </a:lnTo>
                  <a:lnTo>
                    <a:pt x="69" y="249"/>
                  </a:lnTo>
                  <a:lnTo>
                    <a:pt x="63" y="257"/>
                  </a:lnTo>
                  <a:lnTo>
                    <a:pt x="57" y="263"/>
                  </a:lnTo>
                  <a:lnTo>
                    <a:pt x="50" y="270"/>
                  </a:lnTo>
                  <a:lnTo>
                    <a:pt x="43" y="276"/>
                  </a:lnTo>
                  <a:lnTo>
                    <a:pt x="36" y="281"/>
                  </a:lnTo>
                  <a:lnTo>
                    <a:pt x="27" y="285"/>
                  </a:lnTo>
                  <a:lnTo>
                    <a:pt x="18" y="289"/>
                  </a:lnTo>
                  <a:lnTo>
                    <a:pt x="10" y="293"/>
                  </a:lnTo>
                  <a:lnTo>
                    <a:pt x="0" y="295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21" y="519"/>
                  </a:lnTo>
                  <a:lnTo>
                    <a:pt x="46" y="473"/>
                  </a:lnTo>
                  <a:lnTo>
                    <a:pt x="73" y="422"/>
                  </a:lnTo>
                  <a:lnTo>
                    <a:pt x="101" y="369"/>
                  </a:lnTo>
                  <a:lnTo>
                    <a:pt x="125" y="316"/>
                  </a:lnTo>
                  <a:lnTo>
                    <a:pt x="136" y="289"/>
                  </a:lnTo>
                  <a:lnTo>
                    <a:pt x="145" y="265"/>
                  </a:lnTo>
                  <a:lnTo>
                    <a:pt x="153" y="242"/>
                  </a:lnTo>
                  <a:lnTo>
                    <a:pt x="158" y="220"/>
                  </a:lnTo>
                  <a:lnTo>
                    <a:pt x="162" y="202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2" y="168"/>
                  </a:lnTo>
                  <a:lnTo>
                    <a:pt x="160" y="150"/>
                  </a:lnTo>
                  <a:lnTo>
                    <a:pt x="156" y="134"/>
                  </a:lnTo>
                  <a:lnTo>
                    <a:pt x="151" y="118"/>
                  </a:lnTo>
                  <a:lnTo>
                    <a:pt x="145" y="102"/>
                  </a:lnTo>
                  <a:lnTo>
                    <a:pt x="136" y="88"/>
                  </a:lnTo>
                  <a:lnTo>
                    <a:pt x="127" y="74"/>
                  </a:lnTo>
                  <a:lnTo>
                    <a:pt x="116" y="61"/>
                  </a:lnTo>
                  <a:lnTo>
                    <a:pt x="105" y="50"/>
                  </a:lnTo>
                  <a:lnTo>
                    <a:pt x="92" y="38"/>
                  </a:lnTo>
                  <a:lnTo>
                    <a:pt x="79" y="29"/>
                  </a:lnTo>
                  <a:lnTo>
                    <a:pt x="64" y="21"/>
                  </a:lnTo>
                  <a:lnTo>
                    <a:pt x="49" y="13"/>
                  </a:lnTo>
                  <a:lnTo>
                    <a:pt x="34" y="7"/>
                  </a:lnTo>
                  <a:lnTo>
                    <a:pt x="17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67" name="Freeform 102"/>
            <p:cNvSpPr/>
            <p:nvPr/>
          </p:nvSpPr>
          <p:spPr bwMode="auto">
            <a:xfrm>
              <a:off x="0" y="3922913"/>
              <a:ext cx="2500261" cy="918554"/>
            </a:xfrm>
            <a:custGeom>
              <a:avLst/>
              <a:gdLst/>
              <a:ahLst/>
              <a:cxnLst/>
              <a:rect l="l" t="t" r="r" b="b"/>
              <a:pathLst>
                <a:path w="2500261" h="918554">
                  <a:moveTo>
                    <a:pt x="0" y="0"/>
                  </a:moveTo>
                  <a:lnTo>
                    <a:pt x="707373" y="0"/>
                  </a:lnTo>
                  <a:lnTo>
                    <a:pt x="796934" y="0"/>
                  </a:lnTo>
                  <a:lnTo>
                    <a:pt x="964293" y="0"/>
                  </a:lnTo>
                  <a:lnTo>
                    <a:pt x="1243481" y="0"/>
                  </a:lnTo>
                  <a:lnTo>
                    <a:pt x="1504307" y="0"/>
                  </a:lnTo>
                  <a:lnTo>
                    <a:pt x="1761227" y="0"/>
                  </a:lnTo>
                  <a:lnTo>
                    <a:pt x="2040415" y="0"/>
                  </a:lnTo>
                  <a:lnTo>
                    <a:pt x="2500261" y="459847"/>
                  </a:lnTo>
                  <a:lnTo>
                    <a:pt x="2040415" y="918554"/>
                  </a:lnTo>
                  <a:lnTo>
                    <a:pt x="1761227" y="918554"/>
                  </a:lnTo>
                  <a:lnTo>
                    <a:pt x="1504307" y="918554"/>
                  </a:lnTo>
                  <a:lnTo>
                    <a:pt x="1243481" y="918554"/>
                  </a:lnTo>
                  <a:lnTo>
                    <a:pt x="964293" y="918554"/>
                  </a:lnTo>
                  <a:lnTo>
                    <a:pt x="796934" y="918554"/>
                  </a:lnTo>
                  <a:lnTo>
                    <a:pt x="707373" y="918554"/>
                  </a:lnTo>
                  <a:lnTo>
                    <a:pt x="0" y="918554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505710" y="1025525"/>
            <a:ext cx="7314565" cy="656590"/>
            <a:chOff x="3946" y="1615"/>
            <a:chExt cx="11519" cy="1034"/>
          </a:xfrm>
        </p:grpSpPr>
        <p:sp>
          <p:nvSpPr>
            <p:cNvPr id="74" name="speed"/>
            <p:cNvSpPr txBox="1">
              <a:spLocks noChangeArrowheads="1"/>
            </p:cNvSpPr>
            <p:nvPr/>
          </p:nvSpPr>
          <p:spPr bwMode="auto">
            <a:xfrm>
              <a:off x="13796" y="1615"/>
              <a:ext cx="1669" cy="103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>
                <a:bevelT w="0" h="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9pPr>
            </a:lstStyle>
            <a:p>
              <a:pPr>
                <a:buClr>
                  <a:prstClr val="white"/>
                </a:buClr>
                <a:defRPr/>
              </a:pPr>
              <a:r>
                <a:rPr lang="tr-TR" altLang="ko-KR" sz="426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  <a:endParaRPr lang="en-US" altLang="ko-KR" sz="42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3946" y="1657"/>
              <a:ext cx="9806" cy="955"/>
            </a:xfrm>
            <a:prstGeom prst="rect">
              <a:avLst/>
            </a:prstGeom>
          </p:spPr>
          <p:txBody>
            <a:bodyPr wrap="square" lIns="67391" tIns="33696" rIns="67391" bIns="33696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da-DK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Beceri temelli soru analizi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933315" y="5622290"/>
            <a:ext cx="7254875" cy="656590"/>
            <a:chOff x="7769" y="8854"/>
            <a:chExt cx="11425" cy="1034"/>
          </a:xfrm>
        </p:grpSpPr>
        <p:sp>
          <p:nvSpPr>
            <p:cNvPr id="17" name="speed"/>
            <p:cNvSpPr txBox="1">
              <a:spLocks noChangeArrowheads="1"/>
            </p:cNvSpPr>
            <p:nvPr/>
          </p:nvSpPr>
          <p:spPr bwMode="auto">
            <a:xfrm>
              <a:off x="7769" y="8854"/>
              <a:ext cx="1669" cy="103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>
                <a:bevelT w="0" h="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9pPr>
            </a:lstStyle>
            <a:p>
              <a:pPr algn="r">
                <a:buClr>
                  <a:prstClr val="white"/>
                </a:buClr>
                <a:defRPr/>
              </a:pPr>
              <a:r>
                <a:rPr lang="tr-TR" altLang="ko-KR" sz="426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17</a:t>
              </a:r>
              <a:endParaRPr lang="en-US" altLang="ko-KR" sz="42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9566" y="8918"/>
              <a:ext cx="9628" cy="955"/>
            </a:xfrm>
            <a:prstGeom prst="rect">
              <a:avLst/>
            </a:prstGeom>
          </p:spPr>
          <p:txBody>
            <a:bodyPr wrap="square" lIns="67391" tIns="33696" rIns="67391" bIns="33696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Ales, </a:t>
              </a:r>
              <a:r>
                <a:rPr lang="tr-TR" altLang="zh-CN" sz="3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Tımms</a:t>
              </a:r>
              <a:r>
                <a:rPr lang="tr-TR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, </a:t>
              </a:r>
              <a:r>
                <a:rPr lang="tr-TR" altLang="zh-CN" sz="3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Pısa</a:t>
              </a:r>
              <a:r>
                <a:rPr lang="tr-TR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 soru tanıtımı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-11430" y="1979295"/>
            <a:ext cx="4832985" cy="1197610"/>
            <a:chOff x="-18" y="3117"/>
            <a:chExt cx="7611" cy="1886"/>
          </a:xfrm>
        </p:grpSpPr>
        <p:sp>
          <p:nvSpPr>
            <p:cNvPr id="9" name="speed"/>
            <p:cNvSpPr txBox="1">
              <a:spLocks noChangeArrowheads="1"/>
            </p:cNvSpPr>
            <p:nvPr/>
          </p:nvSpPr>
          <p:spPr bwMode="auto">
            <a:xfrm>
              <a:off x="5924" y="3953"/>
              <a:ext cx="1669" cy="103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>
                <a:bevelT w="0" h="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9pPr>
            </a:lstStyle>
            <a:p>
              <a:pPr>
                <a:buClr>
                  <a:prstClr val="white"/>
                </a:buClr>
                <a:defRPr/>
              </a:pPr>
              <a:r>
                <a:rPr lang="tr-TR" altLang="ko-KR" sz="426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16</a:t>
              </a:r>
              <a:endParaRPr lang="en-US" altLang="ko-KR" sz="42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-18" y="3117"/>
              <a:ext cx="5968" cy="1886"/>
            </a:xfrm>
            <a:prstGeom prst="rect">
              <a:avLst/>
            </a:prstGeom>
          </p:spPr>
          <p:txBody>
            <a:bodyPr wrap="square" lIns="67391" tIns="33696" rIns="67391" bIns="33696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tr-TR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Yaşam temeli </a:t>
              </a:r>
            </a:p>
            <a:p>
              <a:pPr algn="r">
                <a:lnSpc>
                  <a:spcPct val="120000"/>
                </a:lnSpc>
              </a:pPr>
              <a:r>
                <a:rPr lang="tr-TR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yeni nesil sorular</a:t>
              </a:r>
            </a:p>
          </p:txBody>
        </p:sp>
      </p:grpSp>
      <p:sp>
        <p:nvSpPr>
          <p:cNvPr id="69" name="텍스트 개체 틀 80"/>
          <p:cNvSpPr txBox="1">
            <a:spLocks/>
          </p:cNvSpPr>
          <p:nvPr/>
        </p:nvSpPr>
        <p:spPr>
          <a:xfrm>
            <a:off x="1711786" y="51512"/>
            <a:ext cx="10305249" cy="688975"/>
          </a:xfrm>
          <a:prstGeom prst="rect">
            <a:avLst/>
          </a:prstGeom>
        </p:spPr>
        <p:txBody>
          <a:bodyPr/>
          <a:lstStyle>
            <a:lvl1pPr marL="457200" indent="-4572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altLang="zh-CN" sz="3600" b="1" dirty="0">
                <a:solidFill>
                  <a:srgbClr val="F4879C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Sınav ve Soru Rehberliği Temel İlkeleri</a:t>
            </a:r>
          </a:p>
          <a:p>
            <a:pPr marL="0" indent="0">
              <a:buNone/>
            </a:pPr>
            <a:r>
              <a:rPr lang="tr-TR" altLang="zh-CN" sz="3600" b="1" dirty="0">
                <a:solidFill>
                  <a:srgbClr val="6C4C8B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</a:t>
            </a:r>
          </a:p>
        </p:txBody>
      </p:sp>
      <p:pic>
        <p:nvPicPr>
          <p:cNvPr id="70" name="Resim 6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2" r="10282"/>
          <a:stretch/>
        </p:blipFill>
        <p:spPr>
          <a:xfrm>
            <a:off x="8595303" y="1889739"/>
            <a:ext cx="2686488" cy="3817782"/>
          </a:xfrm>
          <a:prstGeom prst="rect">
            <a:avLst/>
          </a:prstGeom>
        </p:spPr>
      </p:pic>
      <p:pic>
        <p:nvPicPr>
          <p:cNvPr id="71" name="Resim 7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65" y="3294274"/>
            <a:ext cx="2101811" cy="3004571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xmlns="" id="{F4E6A5F6-67D9-6B21-9DBB-F1B35637C10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98534" y="-73302"/>
            <a:ext cx="2044266" cy="83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4571" y="503660"/>
            <a:ext cx="8642714" cy="6174139"/>
          </a:xfrm>
          <a:prstGeom prst="rect">
            <a:avLst/>
          </a:prstGeom>
        </p:spPr>
      </p:pic>
      <p:grpSp>
        <p:nvGrpSpPr>
          <p:cNvPr id="3" name="组合 22"/>
          <p:cNvGrpSpPr/>
          <p:nvPr/>
        </p:nvGrpSpPr>
        <p:grpSpPr>
          <a:xfrm>
            <a:off x="-25400" y="307975"/>
            <a:ext cx="1629410" cy="232410"/>
            <a:chOff x="12" y="410"/>
            <a:chExt cx="2566" cy="680"/>
          </a:xfrm>
        </p:grpSpPr>
        <p:sp>
          <p:nvSpPr>
            <p:cNvPr id="4" name="矩形 18"/>
            <p:cNvSpPr/>
            <p:nvPr/>
          </p:nvSpPr>
          <p:spPr>
            <a:xfrm>
              <a:off x="2111" y="410"/>
              <a:ext cx="115" cy="680"/>
            </a:xfrm>
            <a:prstGeom prst="rect">
              <a:avLst/>
            </a:prstGeom>
            <a:solidFill>
              <a:srgbClr val="B81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5" name="矩形 19"/>
            <p:cNvSpPr/>
            <p:nvPr/>
          </p:nvSpPr>
          <p:spPr>
            <a:xfrm>
              <a:off x="2478" y="735"/>
              <a:ext cx="100" cy="35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6" name="矩形 20"/>
            <p:cNvSpPr/>
            <p:nvPr/>
          </p:nvSpPr>
          <p:spPr>
            <a:xfrm>
              <a:off x="12" y="410"/>
              <a:ext cx="2003" cy="680"/>
            </a:xfrm>
            <a:prstGeom prst="rect">
              <a:avLst/>
            </a:prstGeom>
            <a:solidFill>
              <a:srgbClr val="F487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7" name="矩形 21"/>
            <p:cNvSpPr/>
            <p:nvPr/>
          </p:nvSpPr>
          <p:spPr>
            <a:xfrm>
              <a:off x="2312" y="576"/>
              <a:ext cx="120" cy="514"/>
            </a:xfrm>
            <a:prstGeom prst="rect">
              <a:avLst/>
            </a:prstGeom>
            <a:solidFill>
              <a:srgbClr val="BDA8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578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Tm="0"/>
    </mc:Choice>
    <mc:Fallback xmlns="">
      <p:transition spd="slow" advTm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3548" y="540385"/>
            <a:ext cx="10282301" cy="6063510"/>
          </a:xfrm>
          <a:prstGeom prst="rect">
            <a:avLst/>
          </a:prstGeom>
        </p:spPr>
      </p:pic>
      <p:grpSp>
        <p:nvGrpSpPr>
          <p:cNvPr id="3" name="组合 22"/>
          <p:cNvGrpSpPr/>
          <p:nvPr/>
        </p:nvGrpSpPr>
        <p:grpSpPr>
          <a:xfrm>
            <a:off x="-25400" y="307975"/>
            <a:ext cx="1629410" cy="232410"/>
            <a:chOff x="12" y="410"/>
            <a:chExt cx="2566" cy="680"/>
          </a:xfrm>
        </p:grpSpPr>
        <p:sp>
          <p:nvSpPr>
            <p:cNvPr id="4" name="矩形 18"/>
            <p:cNvSpPr/>
            <p:nvPr/>
          </p:nvSpPr>
          <p:spPr>
            <a:xfrm>
              <a:off x="2111" y="410"/>
              <a:ext cx="115" cy="680"/>
            </a:xfrm>
            <a:prstGeom prst="rect">
              <a:avLst/>
            </a:prstGeom>
            <a:solidFill>
              <a:srgbClr val="B81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5" name="矩形 19"/>
            <p:cNvSpPr/>
            <p:nvPr/>
          </p:nvSpPr>
          <p:spPr>
            <a:xfrm>
              <a:off x="2478" y="735"/>
              <a:ext cx="100" cy="35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6" name="矩形 20"/>
            <p:cNvSpPr/>
            <p:nvPr/>
          </p:nvSpPr>
          <p:spPr>
            <a:xfrm>
              <a:off x="12" y="410"/>
              <a:ext cx="2003" cy="680"/>
            </a:xfrm>
            <a:prstGeom prst="rect">
              <a:avLst/>
            </a:prstGeom>
            <a:solidFill>
              <a:srgbClr val="F487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7" name="矩形 21"/>
            <p:cNvSpPr/>
            <p:nvPr/>
          </p:nvSpPr>
          <p:spPr>
            <a:xfrm>
              <a:off x="2312" y="576"/>
              <a:ext cx="120" cy="514"/>
            </a:xfrm>
            <a:prstGeom prst="rect">
              <a:avLst/>
            </a:prstGeom>
            <a:solidFill>
              <a:srgbClr val="BDA8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601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Tm="0"/>
    </mc:Choice>
    <mc:Fallback xmlns="">
      <p:transition spd="slow" advTm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5092" y="612949"/>
            <a:ext cx="9763717" cy="6245051"/>
          </a:xfrm>
          <a:prstGeom prst="rect">
            <a:avLst/>
          </a:prstGeom>
        </p:spPr>
      </p:pic>
      <p:grpSp>
        <p:nvGrpSpPr>
          <p:cNvPr id="3" name="组合 22"/>
          <p:cNvGrpSpPr/>
          <p:nvPr/>
        </p:nvGrpSpPr>
        <p:grpSpPr>
          <a:xfrm>
            <a:off x="-25400" y="307975"/>
            <a:ext cx="1629410" cy="232410"/>
            <a:chOff x="12" y="410"/>
            <a:chExt cx="2566" cy="680"/>
          </a:xfrm>
        </p:grpSpPr>
        <p:sp>
          <p:nvSpPr>
            <p:cNvPr id="4" name="矩形 18"/>
            <p:cNvSpPr/>
            <p:nvPr/>
          </p:nvSpPr>
          <p:spPr>
            <a:xfrm>
              <a:off x="2111" y="410"/>
              <a:ext cx="115" cy="680"/>
            </a:xfrm>
            <a:prstGeom prst="rect">
              <a:avLst/>
            </a:prstGeom>
            <a:solidFill>
              <a:srgbClr val="B81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5" name="矩形 19"/>
            <p:cNvSpPr/>
            <p:nvPr/>
          </p:nvSpPr>
          <p:spPr>
            <a:xfrm>
              <a:off x="2478" y="735"/>
              <a:ext cx="100" cy="35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6" name="矩形 20"/>
            <p:cNvSpPr/>
            <p:nvPr/>
          </p:nvSpPr>
          <p:spPr>
            <a:xfrm>
              <a:off x="12" y="410"/>
              <a:ext cx="2003" cy="680"/>
            </a:xfrm>
            <a:prstGeom prst="rect">
              <a:avLst/>
            </a:prstGeom>
            <a:solidFill>
              <a:srgbClr val="F487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7" name="矩形 21"/>
            <p:cNvSpPr/>
            <p:nvPr/>
          </p:nvSpPr>
          <p:spPr>
            <a:xfrm>
              <a:off x="2312" y="576"/>
              <a:ext cx="120" cy="514"/>
            </a:xfrm>
            <a:prstGeom prst="rect">
              <a:avLst/>
            </a:prstGeom>
            <a:solidFill>
              <a:srgbClr val="BDA8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625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Tm="0"/>
    </mc:Choice>
    <mc:Fallback xmlns="">
      <p:transition spd="slow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직선 연결선 76"/>
          <p:cNvCxnSpPr/>
          <p:nvPr/>
        </p:nvCxnSpPr>
        <p:spPr>
          <a:xfrm flipH="1">
            <a:off x="4107" y="681875"/>
            <a:ext cx="1218408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-25400" y="307975"/>
            <a:ext cx="1629410" cy="232410"/>
            <a:chOff x="12" y="410"/>
            <a:chExt cx="2566" cy="680"/>
          </a:xfrm>
        </p:grpSpPr>
        <p:sp>
          <p:nvSpPr>
            <p:cNvPr id="19" name="矩形 18"/>
            <p:cNvSpPr/>
            <p:nvPr/>
          </p:nvSpPr>
          <p:spPr>
            <a:xfrm>
              <a:off x="2111" y="410"/>
              <a:ext cx="115" cy="680"/>
            </a:xfrm>
            <a:prstGeom prst="rect">
              <a:avLst/>
            </a:prstGeom>
            <a:solidFill>
              <a:srgbClr val="B81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478" y="735"/>
              <a:ext cx="100" cy="35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2" y="410"/>
              <a:ext cx="2003" cy="680"/>
            </a:xfrm>
            <a:prstGeom prst="rect">
              <a:avLst/>
            </a:prstGeom>
            <a:solidFill>
              <a:srgbClr val="F487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312" y="576"/>
              <a:ext cx="120" cy="514"/>
            </a:xfrm>
            <a:prstGeom prst="rect">
              <a:avLst/>
            </a:prstGeom>
            <a:solidFill>
              <a:srgbClr val="BDA8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</p:grpSp>
      <p:sp>
        <p:nvSpPr>
          <p:cNvPr id="2" name="Freeform 6"/>
          <p:cNvSpPr/>
          <p:nvPr/>
        </p:nvSpPr>
        <p:spPr bwMode="auto">
          <a:xfrm>
            <a:off x="104140" y="3020695"/>
            <a:ext cx="12218035" cy="3869690"/>
          </a:xfrm>
          <a:custGeom>
            <a:avLst/>
            <a:gdLst>
              <a:gd name="T0" fmla="*/ 3078 w 4268"/>
              <a:gd name="T1" fmla="*/ 3 h 1326"/>
              <a:gd name="T2" fmla="*/ 3355 w 4268"/>
              <a:gd name="T3" fmla="*/ 18 h 1326"/>
              <a:gd name="T4" fmla="*/ 3647 w 4268"/>
              <a:gd name="T5" fmla="*/ 50 h 1326"/>
              <a:gd name="T6" fmla="*/ 3951 w 4268"/>
              <a:gd name="T7" fmla="*/ 100 h 1326"/>
              <a:gd name="T8" fmla="*/ 4268 w 4268"/>
              <a:gd name="T9" fmla="*/ 168 h 1326"/>
              <a:gd name="T10" fmla="*/ 4106 w 4268"/>
              <a:gd name="T11" fmla="*/ 140 h 1326"/>
              <a:gd name="T12" fmla="*/ 3795 w 4268"/>
              <a:gd name="T13" fmla="*/ 80 h 1326"/>
              <a:gd name="T14" fmla="*/ 3499 w 4268"/>
              <a:gd name="T15" fmla="*/ 40 h 1326"/>
              <a:gd name="T16" fmla="*/ 3215 w 4268"/>
              <a:gd name="T17" fmla="*/ 16 h 1326"/>
              <a:gd name="T18" fmla="*/ 2943 w 4268"/>
              <a:gd name="T19" fmla="*/ 9 h 1326"/>
              <a:gd name="T20" fmla="*/ 2636 w 4268"/>
              <a:gd name="T21" fmla="*/ 18 h 1326"/>
              <a:gd name="T22" fmla="*/ 2348 w 4268"/>
              <a:gd name="T23" fmla="*/ 48 h 1326"/>
              <a:gd name="T24" fmla="*/ 2077 w 4268"/>
              <a:gd name="T25" fmla="*/ 93 h 1326"/>
              <a:gd name="T26" fmla="*/ 1825 w 4268"/>
              <a:gd name="T27" fmla="*/ 153 h 1326"/>
              <a:gd name="T28" fmla="*/ 1589 w 4268"/>
              <a:gd name="T29" fmla="*/ 225 h 1326"/>
              <a:gd name="T30" fmla="*/ 1370 w 4268"/>
              <a:gd name="T31" fmla="*/ 308 h 1326"/>
              <a:gd name="T32" fmla="*/ 1169 w 4268"/>
              <a:gd name="T33" fmla="*/ 398 h 1326"/>
              <a:gd name="T34" fmla="*/ 985 w 4268"/>
              <a:gd name="T35" fmla="*/ 494 h 1326"/>
              <a:gd name="T36" fmla="*/ 817 w 4268"/>
              <a:gd name="T37" fmla="*/ 595 h 1326"/>
              <a:gd name="T38" fmla="*/ 666 w 4268"/>
              <a:gd name="T39" fmla="*/ 696 h 1326"/>
              <a:gd name="T40" fmla="*/ 531 w 4268"/>
              <a:gd name="T41" fmla="*/ 797 h 1326"/>
              <a:gd name="T42" fmla="*/ 412 w 4268"/>
              <a:gd name="T43" fmla="*/ 895 h 1326"/>
              <a:gd name="T44" fmla="*/ 308 w 4268"/>
              <a:gd name="T45" fmla="*/ 988 h 1326"/>
              <a:gd name="T46" fmla="*/ 221 w 4268"/>
              <a:gd name="T47" fmla="*/ 1075 h 1326"/>
              <a:gd name="T48" fmla="*/ 149 w 4268"/>
              <a:gd name="T49" fmla="*/ 1151 h 1326"/>
              <a:gd name="T50" fmla="*/ 91 w 4268"/>
              <a:gd name="T51" fmla="*/ 1217 h 1326"/>
              <a:gd name="T52" fmla="*/ 49 w 4268"/>
              <a:gd name="T53" fmla="*/ 1269 h 1326"/>
              <a:gd name="T54" fmla="*/ 22 w 4268"/>
              <a:gd name="T55" fmla="*/ 1305 h 1326"/>
              <a:gd name="T56" fmla="*/ 8 w 4268"/>
              <a:gd name="T57" fmla="*/ 1323 h 1326"/>
              <a:gd name="T58" fmla="*/ 6 w 4268"/>
              <a:gd name="T59" fmla="*/ 1326 h 1326"/>
              <a:gd name="T60" fmla="*/ 1 w 4268"/>
              <a:gd name="T61" fmla="*/ 1318 h 1326"/>
              <a:gd name="T62" fmla="*/ 17 w 4268"/>
              <a:gd name="T63" fmla="*/ 1298 h 1326"/>
              <a:gd name="T64" fmla="*/ 47 w 4268"/>
              <a:gd name="T65" fmla="*/ 1259 h 1326"/>
              <a:gd name="T66" fmla="*/ 93 w 4268"/>
              <a:gd name="T67" fmla="*/ 1203 h 1326"/>
              <a:gd name="T68" fmla="*/ 154 w 4268"/>
              <a:gd name="T69" fmla="*/ 1135 h 1326"/>
              <a:gd name="T70" fmla="*/ 230 w 4268"/>
              <a:gd name="T71" fmla="*/ 1053 h 1326"/>
              <a:gd name="T72" fmla="*/ 324 w 4268"/>
              <a:gd name="T73" fmla="*/ 964 h 1326"/>
              <a:gd name="T74" fmla="*/ 434 w 4268"/>
              <a:gd name="T75" fmla="*/ 867 h 1326"/>
              <a:gd name="T76" fmla="*/ 561 w 4268"/>
              <a:gd name="T77" fmla="*/ 765 h 1326"/>
              <a:gd name="T78" fmla="*/ 703 w 4268"/>
              <a:gd name="T79" fmla="*/ 661 h 1326"/>
              <a:gd name="T80" fmla="*/ 864 w 4268"/>
              <a:gd name="T81" fmla="*/ 556 h 1326"/>
              <a:gd name="T82" fmla="*/ 1040 w 4268"/>
              <a:gd name="T83" fmla="*/ 455 h 1326"/>
              <a:gd name="T84" fmla="*/ 1235 w 4268"/>
              <a:gd name="T85" fmla="*/ 358 h 1326"/>
              <a:gd name="T86" fmla="*/ 1448 w 4268"/>
              <a:gd name="T87" fmla="*/ 268 h 1326"/>
              <a:gd name="T88" fmla="*/ 1678 w 4268"/>
              <a:gd name="T89" fmla="*/ 188 h 1326"/>
              <a:gd name="T90" fmla="*/ 1927 w 4268"/>
              <a:gd name="T91" fmla="*/ 119 h 1326"/>
              <a:gd name="T92" fmla="*/ 2194 w 4268"/>
              <a:gd name="T93" fmla="*/ 63 h 1326"/>
              <a:gd name="T94" fmla="*/ 2480 w 4268"/>
              <a:gd name="T95" fmla="*/ 23 h 1326"/>
              <a:gd name="T96" fmla="*/ 2784 w 4268"/>
              <a:gd name="T97" fmla="*/ 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268" h="1326">
                <a:moveTo>
                  <a:pt x="2943" y="0"/>
                </a:moveTo>
                <a:lnTo>
                  <a:pt x="3078" y="3"/>
                </a:lnTo>
                <a:lnTo>
                  <a:pt x="3215" y="8"/>
                </a:lnTo>
                <a:lnTo>
                  <a:pt x="3355" y="18"/>
                </a:lnTo>
                <a:lnTo>
                  <a:pt x="3500" y="31"/>
                </a:lnTo>
                <a:lnTo>
                  <a:pt x="3647" y="50"/>
                </a:lnTo>
                <a:lnTo>
                  <a:pt x="3797" y="72"/>
                </a:lnTo>
                <a:lnTo>
                  <a:pt x="3951" y="100"/>
                </a:lnTo>
                <a:lnTo>
                  <a:pt x="4109" y="132"/>
                </a:lnTo>
                <a:lnTo>
                  <a:pt x="4268" y="168"/>
                </a:lnTo>
                <a:lnTo>
                  <a:pt x="4267" y="176"/>
                </a:lnTo>
                <a:lnTo>
                  <a:pt x="4106" y="140"/>
                </a:lnTo>
                <a:lnTo>
                  <a:pt x="3950" y="107"/>
                </a:lnTo>
                <a:lnTo>
                  <a:pt x="3795" y="80"/>
                </a:lnTo>
                <a:lnTo>
                  <a:pt x="3645" y="58"/>
                </a:lnTo>
                <a:lnTo>
                  <a:pt x="3499" y="40"/>
                </a:lnTo>
                <a:lnTo>
                  <a:pt x="3355" y="26"/>
                </a:lnTo>
                <a:lnTo>
                  <a:pt x="3215" y="16"/>
                </a:lnTo>
                <a:lnTo>
                  <a:pt x="3078" y="10"/>
                </a:lnTo>
                <a:lnTo>
                  <a:pt x="2943" y="9"/>
                </a:lnTo>
                <a:lnTo>
                  <a:pt x="2788" y="12"/>
                </a:lnTo>
                <a:lnTo>
                  <a:pt x="2636" y="18"/>
                </a:lnTo>
                <a:lnTo>
                  <a:pt x="2490" y="31"/>
                </a:lnTo>
                <a:lnTo>
                  <a:pt x="2348" y="48"/>
                </a:lnTo>
                <a:lnTo>
                  <a:pt x="2210" y="69"/>
                </a:lnTo>
                <a:lnTo>
                  <a:pt x="2077" y="93"/>
                </a:lnTo>
                <a:lnTo>
                  <a:pt x="1949" y="122"/>
                </a:lnTo>
                <a:lnTo>
                  <a:pt x="1825" y="153"/>
                </a:lnTo>
                <a:lnTo>
                  <a:pt x="1704" y="188"/>
                </a:lnTo>
                <a:lnTo>
                  <a:pt x="1589" y="225"/>
                </a:lnTo>
                <a:lnTo>
                  <a:pt x="1478" y="265"/>
                </a:lnTo>
                <a:lnTo>
                  <a:pt x="1370" y="308"/>
                </a:lnTo>
                <a:lnTo>
                  <a:pt x="1268" y="352"/>
                </a:lnTo>
                <a:lnTo>
                  <a:pt x="1169" y="398"/>
                </a:lnTo>
                <a:lnTo>
                  <a:pt x="1075" y="446"/>
                </a:lnTo>
                <a:lnTo>
                  <a:pt x="985" y="494"/>
                </a:lnTo>
                <a:lnTo>
                  <a:pt x="899" y="545"/>
                </a:lnTo>
                <a:lnTo>
                  <a:pt x="817" y="595"/>
                </a:lnTo>
                <a:lnTo>
                  <a:pt x="739" y="646"/>
                </a:lnTo>
                <a:lnTo>
                  <a:pt x="666" y="696"/>
                </a:lnTo>
                <a:lnTo>
                  <a:pt x="597" y="748"/>
                </a:lnTo>
                <a:lnTo>
                  <a:pt x="531" y="797"/>
                </a:lnTo>
                <a:lnTo>
                  <a:pt x="470" y="847"/>
                </a:lnTo>
                <a:lnTo>
                  <a:pt x="412" y="895"/>
                </a:lnTo>
                <a:lnTo>
                  <a:pt x="359" y="943"/>
                </a:lnTo>
                <a:lnTo>
                  <a:pt x="308" y="988"/>
                </a:lnTo>
                <a:lnTo>
                  <a:pt x="263" y="1032"/>
                </a:lnTo>
                <a:lnTo>
                  <a:pt x="221" y="1075"/>
                </a:lnTo>
                <a:lnTo>
                  <a:pt x="183" y="1115"/>
                </a:lnTo>
                <a:lnTo>
                  <a:pt x="149" y="1151"/>
                </a:lnTo>
                <a:lnTo>
                  <a:pt x="118" y="1186"/>
                </a:lnTo>
                <a:lnTo>
                  <a:pt x="91" y="1217"/>
                </a:lnTo>
                <a:lnTo>
                  <a:pt x="69" y="1246"/>
                </a:lnTo>
                <a:lnTo>
                  <a:pt x="49" y="1269"/>
                </a:lnTo>
                <a:lnTo>
                  <a:pt x="34" y="1288"/>
                </a:lnTo>
                <a:lnTo>
                  <a:pt x="22" y="1305"/>
                </a:lnTo>
                <a:lnTo>
                  <a:pt x="13" y="1317"/>
                </a:lnTo>
                <a:lnTo>
                  <a:pt x="8" y="1323"/>
                </a:lnTo>
                <a:lnTo>
                  <a:pt x="6" y="1326"/>
                </a:lnTo>
                <a:lnTo>
                  <a:pt x="6" y="1326"/>
                </a:lnTo>
                <a:lnTo>
                  <a:pt x="0" y="1321"/>
                </a:lnTo>
                <a:lnTo>
                  <a:pt x="1" y="1318"/>
                </a:lnTo>
                <a:lnTo>
                  <a:pt x="8" y="1310"/>
                </a:lnTo>
                <a:lnTo>
                  <a:pt x="17" y="1298"/>
                </a:lnTo>
                <a:lnTo>
                  <a:pt x="30" y="1281"/>
                </a:lnTo>
                <a:lnTo>
                  <a:pt x="47" y="1259"/>
                </a:lnTo>
                <a:lnTo>
                  <a:pt x="67" y="1233"/>
                </a:lnTo>
                <a:lnTo>
                  <a:pt x="93" y="1203"/>
                </a:lnTo>
                <a:lnTo>
                  <a:pt x="122" y="1171"/>
                </a:lnTo>
                <a:lnTo>
                  <a:pt x="154" y="1135"/>
                </a:lnTo>
                <a:lnTo>
                  <a:pt x="190" y="1094"/>
                </a:lnTo>
                <a:lnTo>
                  <a:pt x="230" y="1053"/>
                </a:lnTo>
                <a:lnTo>
                  <a:pt x="276" y="1009"/>
                </a:lnTo>
                <a:lnTo>
                  <a:pt x="324" y="964"/>
                </a:lnTo>
                <a:lnTo>
                  <a:pt x="377" y="916"/>
                </a:lnTo>
                <a:lnTo>
                  <a:pt x="434" y="867"/>
                </a:lnTo>
                <a:lnTo>
                  <a:pt x="495" y="816"/>
                </a:lnTo>
                <a:lnTo>
                  <a:pt x="561" y="765"/>
                </a:lnTo>
                <a:lnTo>
                  <a:pt x="629" y="713"/>
                </a:lnTo>
                <a:lnTo>
                  <a:pt x="703" y="661"/>
                </a:lnTo>
                <a:lnTo>
                  <a:pt x="781" y="609"/>
                </a:lnTo>
                <a:lnTo>
                  <a:pt x="864" y="556"/>
                </a:lnTo>
                <a:lnTo>
                  <a:pt x="949" y="506"/>
                </a:lnTo>
                <a:lnTo>
                  <a:pt x="1040" y="455"/>
                </a:lnTo>
                <a:lnTo>
                  <a:pt x="1136" y="406"/>
                </a:lnTo>
                <a:lnTo>
                  <a:pt x="1235" y="358"/>
                </a:lnTo>
                <a:lnTo>
                  <a:pt x="1339" y="312"/>
                </a:lnTo>
                <a:lnTo>
                  <a:pt x="1448" y="268"/>
                </a:lnTo>
                <a:lnTo>
                  <a:pt x="1560" y="226"/>
                </a:lnTo>
                <a:lnTo>
                  <a:pt x="1678" y="188"/>
                </a:lnTo>
                <a:lnTo>
                  <a:pt x="1800" y="151"/>
                </a:lnTo>
                <a:lnTo>
                  <a:pt x="1927" y="119"/>
                </a:lnTo>
                <a:lnTo>
                  <a:pt x="2058" y="89"/>
                </a:lnTo>
                <a:lnTo>
                  <a:pt x="2194" y="63"/>
                </a:lnTo>
                <a:lnTo>
                  <a:pt x="2335" y="41"/>
                </a:lnTo>
                <a:lnTo>
                  <a:pt x="2480" y="23"/>
                </a:lnTo>
                <a:lnTo>
                  <a:pt x="2630" y="12"/>
                </a:lnTo>
                <a:lnTo>
                  <a:pt x="2784" y="3"/>
                </a:lnTo>
                <a:lnTo>
                  <a:pt x="2943" y="0"/>
                </a:lnTo>
                <a:close/>
              </a:path>
            </a:pathLst>
          </a:custGeom>
          <a:solidFill>
            <a:srgbClr val="D8BC75"/>
          </a:solidFill>
          <a:ln w="28575">
            <a:solidFill>
              <a:schemeClr val="bg1">
                <a:lumMod val="65000"/>
              </a:schemeClr>
            </a:solidFill>
            <a:prstDash val="solid"/>
            <a:round/>
          </a:ln>
        </p:spPr>
        <p:txBody>
          <a:bodyPr vert="horz" wrap="square" lIns="123654" tIns="61827" rIns="123654" bIns="61827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FFD85F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sym typeface="Gill Sans" charset="0"/>
            </a:endParaRPr>
          </a:p>
        </p:txBody>
      </p:sp>
      <p:sp>
        <p:nvSpPr>
          <p:cNvPr id="3" name="Oval Callout 10"/>
          <p:cNvSpPr/>
          <p:nvPr/>
        </p:nvSpPr>
        <p:spPr bwMode="auto">
          <a:xfrm rot="19660752">
            <a:off x="709930" y="3391535"/>
            <a:ext cx="1368425" cy="1385570"/>
          </a:xfrm>
          <a:prstGeom prst="wedgeEllipseCallout">
            <a:avLst/>
          </a:prstGeom>
          <a:solidFill>
            <a:srgbClr val="B81A4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654" tIns="61827" rIns="123654" bIns="61827" numCol="1" rtlCol="0" anchor="t" anchorCtr="0" compatLnSpc="1"/>
          <a:lstStyle/>
          <a:p>
            <a:pPr algn="ctr" defTabSz="123634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595" kern="0">
              <a:solidFill>
                <a:srgbClr val="FFD85F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sym typeface="Gill Sans" charset="0"/>
            </a:endParaRPr>
          </a:p>
        </p:txBody>
      </p:sp>
      <p:sp>
        <p:nvSpPr>
          <p:cNvPr id="4" name="Oval 9"/>
          <p:cNvSpPr/>
          <p:nvPr/>
        </p:nvSpPr>
        <p:spPr bwMode="auto">
          <a:xfrm>
            <a:off x="1503680" y="5086985"/>
            <a:ext cx="357505" cy="369570"/>
          </a:xfrm>
          <a:prstGeom prst="ellipse">
            <a:avLst/>
          </a:prstGeom>
          <a:solidFill>
            <a:srgbClr val="B81A4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654" tIns="61827" rIns="123654" bIns="61827" numCol="1" rtlCol="0" anchor="t" anchorCtr="0" compatLnSpc="1"/>
          <a:lstStyle/>
          <a:p>
            <a:pPr algn="ctr" defTabSz="123634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595" kern="0">
              <a:solidFill>
                <a:srgbClr val="FFD85F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sym typeface="Gill Sans" charset="0"/>
            </a:endParaRPr>
          </a:p>
        </p:txBody>
      </p:sp>
      <p:sp>
        <p:nvSpPr>
          <p:cNvPr id="5" name="Rectangle 17"/>
          <p:cNvSpPr/>
          <p:nvPr/>
        </p:nvSpPr>
        <p:spPr bwMode="auto">
          <a:xfrm>
            <a:off x="1604010" y="5457190"/>
            <a:ext cx="1200785" cy="37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Lato Light" panose="020F0302020204030203" charset="0"/>
                <a:sym typeface="Lato Light" panose="020F0302020204030203" charset="0"/>
              </a:rPr>
              <a:t>………………..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Lato Light" panose="020F0302020204030203" charset="0"/>
              <a:sym typeface="Lato Light" panose="020F0302020204030203" charset="0"/>
            </a:endParaRPr>
          </a:p>
        </p:txBody>
      </p:sp>
      <p:sp>
        <p:nvSpPr>
          <p:cNvPr id="6" name="Oval Callout 85"/>
          <p:cNvSpPr/>
          <p:nvPr/>
        </p:nvSpPr>
        <p:spPr bwMode="auto">
          <a:xfrm rot="8037642">
            <a:off x="3425825" y="4504690"/>
            <a:ext cx="1412875" cy="1343025"/>
          </a:xfrm>
          <a:prstGeom prst="wedgeEllipseCallout">
            <a:avLst/>
          </a:prstGeom>
          <a:solidFill>
            <a:srgbClr val="F4879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654" tIns="61827" rIns="123654" bIns="61827" numCol="1" rtlCol="0" anchor="t" anchorCtr="0" compatLnSpc="1"/>
          <a:lstStyle/>
          <a:p>
            <a:pPr algn="ctr" defTabSz="123634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595" kern="0">
              <a:solidFill>
                <a:srgbClr val="FFD85F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sym typeface="Gill Sans" charset="0"/>
            </a:endParaRPr>
          </a:p>
        </p:txBody>
      </p:sp>
      <p:sp>
        <p:nvSpPr>
          <p:cNvPr id="7" name="Oval 86"/>
          <p:cNvSpPr/>
          <p:nvPr/>
        </p:nvSpPr>
        <p:spPr bwMode="auto">
          <a:xfrm rot="8637565">
            <a:off x="3425190" y="3879215"/>
            <a:ext cx="357505" cy="369570"/>
          </a:xfrm>
          <a:prstGeom prst="ellipse">
            <a:avLst/>
          </a:prstGeom>
          <a:solidFill>
            <a:srgbClr val="F4879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654" tIns="61827" rIns="123654" bIns="61827" numCol="1" rtlCol="0" anchor="t" anchorCtr="0" compatLnSpc="1"/>
          <a:lstStyle/>
          <a:p>
            <a:pPr algn="ctr" defTabSz="123634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595" kern="0">
              <a:solidFill>
                <a:srgbClr val="FFD85F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sym typeface="Gill Sans" charset="0"/>
            </a:endParaRPr>
          </a:p>
        </p:txBody>
      </p:sp>
      <p:sp>
        <p:nvSpPr>
          <p:cNvPr id="8" name="Oval 94"/>
          <p:cNvSpPr/>
          <p:nvPr/>
        </p:nvSpPr>
        <p:spPr bwMode="auto">
          <a:xfrm rot="9824873">
            <a:off x="7223760" y="2861945"/>
            <a:ext cx="357505" cy="369570"/>
          </a:xfrm>
          <a:prstGeom prst="ellipse">
            <a:avLst/>
          </a:prstGeom>
          <a:solidFill>
            <a:srgbClr val="BDA8D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654" tIns="61827" rIns="123654" bIns="61827" numCol="1" rtlCol="0" anchor="t" anchorCtr="0" compatLnSpc="1"/>
          <a:lstStyle/>
          <a:p>
            <a:pPr algn="ctr" defTabSz="123634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595" kern="0">
              <a:solidFill>
                <a:srgbClr val="FFD85F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sym typeface="Gill Sans" charset="0"/>
            </a:endParaRPr>
          </a:p>
        </p:txBody>
      </p:sp>
      <p:sp>
        <p:nvSpPr>
          <p:cNvPr id="9" name="Oval 99"/>
          <p:cNvSpPr/>
          <p:nvPr/>
        </p:nvSpPr>
        <p:spPr bwMode="auto">
          <a:xfrm>
            <a:off x="5285740" y="3209925"/>
            <a:ext cx="357505" cy="369570"/>
          </a:xfrm>
          <a:prstGeom prst="ellipse">
            <a:avLst/>
          </a:prstGeom>
          <a:solidFill>
            <a:srgbClr val="6C4C8B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654" tIns="61827" rIns="123654" bIns="61827" numCol="1" rtlCol="0" anchor="t" anchorCtr="0" compatLnSpc="1"/>
          <a:lstStyle/>
          <a:p>
            <a:pPr algn="ctr" defTabSz="1236345" fontAlgn="base">
              <a:spcBef>
                <a:spcPct val="0"/>
              </a:spcBef>
              <a:spcAft>
                <a:spcPct val="0"/>
              </a:spcAft>
            </a:pPr>
            <a:endParaRPr lang="en-US" sz="7595" kern="0">
              <a:solidFill>
                <a:srgbClr val="FFD85F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sym typeface="Gill Sans" charset="0"/>
            </a:endParaRPr>
          </a:p>
        </p:txBody>
      </p:sp>
      <p:sp>
        <p:nvSpPr>
          <p:cNvPr id="10" name="Rectangle 17"/>
          <p:cNvSpPr/>
          <p:nvPr/>
        </p:nvSpPr>
        <p:spPr bwMode="auto">
          <a:xfrm>
            <a:off x="4926965" y="3660140"/>
            <a:ext cx="1492885" cy="75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Lato Light" panose="020F0302020204030203" charset="0"/>
                <a:sym typeface="Lato Light" panose="020F0302020204030203" charset="0"/>
              </a:rPr>
              <a:t>………………….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Lato Light" panose="020F0302020204030203" charset="0"/>
              <a:sym typeface="Lato Light" panose="020F0302020204030203" charset="0"/>
            </a:endParaRPr>
          </a:p>
        </p:txBody>
      </p:sp>
      <p:sp>
        <p:nvSpPr>
          <p:cNvPr id="168" name="Rectangle 17"/>
          <p:cNvSpPr/>
          <p:nvPr/>
        </p:nvSpPr>
        <p:spPr bwMode="auto">
          <a:xfrm>
            <a:off x="6634480" y="1416050"/>
            <a:ext cx="1448435" cy="116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Lato Light" panose="020F0302020204030203" charset="0"/>
                <a:sym typeface="Lato Light" panose="020F0302020204030203" charset="0"/>
              </a:rPr>
              <a:t>……………….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Lato Light" panose="020F0302020204030203" charset="0"/>
              <a:sym typeface="Lato Light" panose="020F0302020204030203" charset="0"/>
            </a:endParaRPr>
          </a:p>
        </p:txBody>
      </p:sp>
      <p:sp>
        <p:nvSpPr>
          <p:cNvPr id="11" name="Rectangle 17"/>
          <p:cNvSpPr/>
          <p:nvPr/>
        </p:nvSpPr>
        <p:spPr bwMode="auto">
          <a:xfrm>
            <a:off x="2404110" y="3130550"/>
            <a:ext cx="1987550" cy="44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Lato Light" panose="020F0302020204030203" charset="0"/>
                <a:sym typeface="Lato Light" panose="020F0302020204030203" charset="0"/>
              </a:rPr>
              <a:t>…………………..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Lato Light" panose="020F0302020204030203" charset="0"/>
              <a:sym typeface="Lato Light" panose="020F0302020204030203" charset="0"/>
            </a:endParaRPr>
          </a:p>
        </p:txBody>
      </p:sp>
      <p:sp>
        <p:nvSpPr>
          <p:cNvPr id="170" name="Oval Callout 10"/>
          <p:cNvSpPr/>
          <p:nvPr/>
        </p:nvSpPr>
        <p:spPr bwMode="auto">
          <a:xfrm rot="19660752">
            <a:off x="4535170" y="1502410"/>
            <a:ext cx="1368425" cy="1385570"/>
          </a:xfrm>
          <a:prstGeom prst="wedgeEllipseCallout">
            <a:avLst/>
          </a:prstGeom>
          <a:solidFill>
            <a:srgbClr val="6C4C8B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654" tIns="61827" rIns="123654" bIns="61827" numCol="1" rtlCol="0" anchor="t" anchorCtr="0" compatLnSpc="1"/>
          <a:lstStyle/>
          <a:p>
            <a:pPr algn="ctr" defTabSz="1236345" fontAlgn="base">
              <a:spcBef>
                <a:spcPct val="0"/>
              </a:spcBef>
              <a:spcAft>
                <a:spcPct val="0"/>
              </a:spcAft>
            </a:pPr>
            <a:endParaRPr lang="en-US" sz="7595" kern="0">
              <a:solidFill>
                <a:srgbClr val="FFD85F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sym typeface="Gill Sans" charset="0"/>
            </a:endParaRPr>
          </a:p>
        </p:txBody>
      </p:sp>
      <p:sp>
        <p:nvSpPr>
          <p:cNvPr id="12" name="Oval 99"/>
          <p:cNvSpPr/>
          <p:nvPr/>
        </p:nvSpPr>
        <p:spPr bwMode="auto">
          <a:xfrm>
            <a:off x="8994775" y="2819400"/>
            <a:ext cx="357505" cy="369570"/>
          </a:xfrm>
          <a:prstGeom prst="ellipse">
            <a:avLst/>
          </a:prstGeom>
          <a:solidFill>
            <a:srgbClr val="FA284B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654" tIns="61827" rIns="123654" bIns="61827" numCol="1" rtlCol="0" anchor="t" anchorCtr="0" compatLnSpc="1"/>
          <a:lstStyle/>
          <a:p>
            <a:pPr algn="ctr" defTabSz="1236345" fontAlgn="base">
              <a:spcBef>
                <a:spcPct val="0"/>
              </a:spcBef>
              <a:spcAft>
                <a:spcPct val="0"/>
              </a:spcAft>
            </a:pPr>
            <a:endParaRPr lang="en-US" sz="7595" kern="0">
              <a:solidFill>
                <a:srgbClr val="FFD85F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sym typeface="Gill Sans" charset="0"/>
            </a:endParaRPr>
          </a:p>
        </p:txBody>
      </p:sp>
      <p:sp>
        <p:nvSpPr>
          <p:cNvPr id="13" name="Oval 99"/>
          <p:cNvSpPr/>
          <p:nvPr/>
        </p:nvSpPr>
        <p:spPr bwMode="auto">
          <a:xfrm>
            <a:off x="10890885" y="3020695"/>
            <a:ext cx="357505" cy="369570"/>
          </a:xfrm>
          <a:prstGeom prst="ellipse">
            <a:avLst/>
          </a:prstGeom>
          <a:solidFill>
            <a:srgbClr val="1B294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654" tIns="61827" rIns="123654" bIns="61827" numCol="1" rtlCol="0" anchor="t" anchorCtr="0" compatLnSpc="1"/>
          <a:lstStyle/>
          <a:p>
            <a:pPr algn="ctr" defTabSz="123634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595" kern="0">
              <a:solidFill>
                <a:srgbClr val="FFD85F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sym typeface="Gill Sans" charset="0"/>
            </a:endParaRPr>
          </a:p>
        </p:txBody>
      </p:sp>
      <p:sp>
        <p:nvSpPr>
          <p:cNvPr id="14" name="Oval Callout 85"/>
          <p:cNvSpPr/>
          <p:nvPr/>
        </p:nvSpPr>
        <p:spPr bwMode="auto">
          <a:xfrm rot="9305715">
            <a:off x="6849745" y="3552190"/>
            <a:ext cx="1351280" cy="1403350"/>
          </a:xfrm>
          <a:prstGeom prst="wedgeEllipseCallout">
            <a:avLst/>
          </a:prstGeom>
          <a:solidFill>
            <a:srgbClr val="BDA8D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654" tIns="61827" rIns="123654" bIns="61827" numCol="1" rtlCol="0" anchor="t" anchorCtr="0" compatLnSpc="1"/>
          <a:lstStyle/>
          <a:p>
            <a:pPr algn="ctr" defTabSz="123634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595" kern="0">
              <a:solidFill>
                <a:srgbClr val="FFD85F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sym typeface="Gill Sans" charset="0"/>
            </a:endParaRPr>
          </a:p>
        </p:txBody>
      </p:sp>
      <p:sp>
        <p:nvSpPr>
          <p:cNvPr id="174" name="Oval Callout 10"/>
          <p:cNvSpPr/>
          <p:nvPr/>
        </p:nvSpPr>
        <p:spPr bwMode="auto">
          <a:xfrm rot="20704326">
            <a:off x="8573770" y="1090930"/>
            <a:ext cx="1368425" cy="1385570"/>
          </a:xfrm>
          <a:prstGeom prst="wedgeEllipseCallout">
            <a:avLst/>
          </a:prstGeom>
          <a:solidFill>
            <a:srgbClr val="FA284B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654" tIns="61827" rIns="123654" bIns="61827" numCol="1" rtlCol="0" anchor="t" anchorCtr="0" compatLnSpc="1"/>
          <a:lstStyle/>
          <a:p>
            <a:pPr algn="ctr" defTabSz="1236345" fontAlgn="base">
              <a:spcBef>
                <a:spcPct val="0"/>
              </a:spcBef>
              <a:spcAft>
                <a:spcPct val="0"/>
              </a:spcAft>
            </a:pPr>
            <a:endParaRPr lang="en-US" sz="7595" kern="0">
              <a:solidFill>
                <a:srgbClr val="FFD85F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sym typeface="Gill Sans" charset="0"/>
            </a:endParaRPr>
          </a:p>
        </p:txBody>
      </p:sp>
      <p:sp>
        <p:nvSpPr>
          <p:cNvPr id="15" name="Oval Callout 85"/>
          <p:cNvSpPr/>
          <p:nvPr/>
        </p:nvSpPr>
        <p:spPr bwMode="auto">
          <a:xfrm rot="9900337">
            <a:off x="10311765" y="3754120"/>
            <a:ext cx="1351280" cy="1403350"/>
          </a:xfrm>
          <a:prstGeom prst="wedgeEllipseCallout">
            <a:avLst/>
          </a:prstGeom>
          <a:solidFill>
            <a:srgbClr val="1B294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654" tIns="61827" rIns="123654" bIns="61827" numCol="1" rtlCol="0" anchor="t" anchorCtr="0" compatLnSpc="1"/>
          <a:lstStyle/>
          <a:p>
            <a:pPr algn="ctr" defTabSz="123634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595" kern="0">
              <a:solidFill>
                <a:srgbClr val="FFD85F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sym typeface="Gill Sans" charset="0"/>
            </a:endParaRPr>
          </a:p>
        </p:txBody>
      </p:sp>
      <p:sp>
        <p:nvSpPr>
          <p:cNvPr id="16" name="Rectangle 17"/>
          <p:cNvSpPr/>
          <p:nvPr/>
        </p:nvSpPr>
        <p:spPr bwMode="auto">
          <a:xfrm>
            <a:off x="8582660" y="3260090"/>
            <a:ext cx="163385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Lato Light" panose="020F0302020204030203" charset="0"/>
                <a:sym typeface="Lato Light" panose="020F0302020204030203" charset="0"/>
              </a:rPr>
              <a:t>……………….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Lato Light" panose="020F0302020204030203" charset="0"/>
              <a:sym typeface="Lato Light" panose="020F0302020204030203" charset="0"/>
            </a:endParaRPr>
          </a:p>
        </p:txBody>
      </p:sp>
      <p:sp>
        <p:nvSpPr>
          <p:cNvPr id="17" name="Rectangle 17"/>
          <p:cNvSpPr/>
          <p:nvPr/>
        </p:nvSpPr>
        <p:spPr bwMode="auto">
          <a:xfrm>
            <a:off x="10420350" y="2136140"/>
            <a:ext cx="1448435" cy="72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Lato Light" panose="020F0302020204030203" charset="0"/>
                <a:sym typeface="Lato Light" panose="020F0302020204030203" charset="0"/>
              </a:rPr>
              <a:t>………………..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Lato Light" panose="020F0302020204030203" charset="0"/>
              <a:sym typeface="Lato Light" panose="020F0302020204030203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767715" y="3681730"/>
            <a:ext cx="125349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76020"/>
            <a:r>
              <a:rPr lang="en-US" altLang="zh-CN" sz="2300" b="1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20</a:t>
            </a:r>
            <a:r>
              <a:rPr lang="tr-TR" altLang="zh-CN" sz="2300" b="1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20</a:t>
            </a:r>
            <a:endParaRPr lang="en-US" altLang="zh-CN" sz="2300" b="1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505200" y="4809490"/>
            <a:ext cx="125349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76020"/>
            <a:r>
              <a:rPr lang="tr-TR" altLang="zh-CN" sz="2300" b="1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2021</a:t>
            </a:r>
            <a:endParaRPr lang="zh-CN" altLang="en-US" sz="2300" b="1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592320" y="1805305"/>
            <a:ext cx="125349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76020"/>
            <a:r>
              <a:rPr lang="tr-TR" altLang="zh-CN" sz="2300" b="1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2022</a:t>
            </a:r>
            <a:endParaRPr lang="zh-CN" altLang="en-US" sz="2300" b="1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6898640" y="3851275"/>
            <a:ext cx="125349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76020"/>
            <a:r>
              <a:rPr lang="tr-TR" altLang="zh-CN" sz="2300" b="1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2023</a:t>
            </a:r>
            <a:endParaRPr lang="zh-CN" altLang="en-US" sz="2300" b="1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182" name="TextBox 27"/>
          <p:cNvSpPr txBox="1"/>
          <p:nvPr/>
        </p:nvSpPr>
        <p:spPr>
          <a:xfrm>
            <a:off x="8636635" y="1402080"/>
            <a:ext cx="125349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76020"/>
            <a:r>
              <a:rPr lang="tr-TR" altLang="zh-CN" sz="2300" b="1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2024</a:t>
            </a:r>
            <a:endParaRPr lang="zh-CN" altLang="en-US" sz="2300" b="1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27" name="TextBox 28"/>
          <p:cNvSpPr txBox="1"/>
          <p:nvPr/>
        </p:nvSpPr>
        <p:spPr>
          <a:xfrm>
            <a:off x="10360660" y="4083050"/>
            <a:ext cx="125349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76020"/>
            <a:r>
              <a:rPr lang="tr-TR" altLang="zh-CN" sz="2300" b="1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2025</a:t>
            </a:r>
            <a:endParaRPr lang="en-US" altLang="zh-CN" sz="2300" b="1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33" name="TextBox 81"/>
          <p:cNvSpPr txBox="1"/>
          <p:nvPr/>
        </p:nvSpPr>
        <p:spPr>
          <a:xfrm>
            <a:off x="104139" y="838928"/>
            <a:ext cx="4654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tr-TR" altLang="zh-CN" sz="6000" dirty="0">
                <a:solidFill>
                  <a:srgbClr val="6C4C8B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Sınav Verileri</a:t>
            </a:r>
          </a:p>
        </p:txBody>
      </p:sp>
      <p:sp>
        <p:nvSpPr>
          <p:cNvPr id="28" name="Dikdörtgen 27"/>
          <p:cNvSpPr/>
          <p:nvPr/>
        </p:nvSpPr>
        <p:spPr>
          <a:xfrm>
            <a:off x="1406479" y="188833"/>
            <a:ext cx="1065984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r-TR" sz="2500" dirty="0">
                <a:solidFill>
                  <a:srgbClr val="6C4C8B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YKS Konu Dağılımları ve Kazanımlarına İlişkin Bilgilendirme Çalışmaları</a:t>
            </a:r>
          </a:p>
        </p:txBody>
      </p:sp>
    </p:spTree>
    <p:extLst>
      <p:ext uri="{BB962C8B-B14F-4D97-AF65-F5344CB8AC3E}">
        <p14:creationId xmlns:p14="http://schemas.microsoft.com/office/powerpoint/2010/main" val="321434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000"/>
                            </p:stCondLst>
                            <p:childTnLst>
                              <p:par>
                                <p:cTn id="11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4" grpId="2" animBg="1"/>
      <p:bldP spid="4" grpId="3" animBg="1"/>
      <p:bldP spid="4" grpId="4" animBg="1"/>
      <p:bldP spid="5" grpId="0"/>
      <p:bldP spid="5" grpId="1"/>
      <p:bldP spid="5" grpId="2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8" grpId="0" animBg="1"/>
      <p:bldP spid="8" grpId="1" animBg="1"/>
      <p:bldP spid="8" grpId="2" animBg="1"/>
      <p:bldP spid="8" grpId="3" animBg="1"/>
      <p:bldP spid="8" grpId="4" animBg="1"/>
      <p:bldP spid="9" grpId="0" animBg="1"/>
      <p:bldP spid="9" grpId="1" animBg="1"/>
      <p:bldP spid="9" grpId="2" animBg="1"/>
      <p:bldP spid="9" grpId="3" animBg="1"/>
      <p:bldP spid="9" grpId="4" animBg="1"/>
      <p:bldP spid="10" grpId="0"/>
      <p:bldP spid="10" grpId="1"/>
      <p:bldP spid="10" grpId="2"/>
      <p:bldP spid="168" grpId="0"/>
      <p:bldP spid="168" grpId="1"/>
      <p:bldP spid="168" grpId="2"/>
      <p:bldP spid="11" grpId="0"/>
      <p:bldP spid="11" grpId="1"/>
      <p:bldP spid="11" grpId="2"/>
      <p:bldP spid="170" grpId="0" animBg="1"/>
      <p:bldP spid="12" grpId="0" animBg="1"/>
      <p:bldP spid="12" grpId="1" animBg="1"/>
      <p:bldP spid="12" grpId="2" animBg="1"/>
      <p:bldP spid="12" grpId="3" animBg="1"/>
      <p:bldP spid="12" grpId="4" animBg="1"/>
      <p:bldP spid="13" grpId="0" animBg="1"/>
      <p:bldP spid="13" grpId="1" animBg="1"/>
      <p:bldP spid="13" grpId="2" animBg="1"/>
      <p:bldP spid="13" grpId="3" animBg="1"/>
      <p:bldP spid="13" grpId="4" animBg="1"/>
      <p:bldP spid="14" grpId="0" animBg="1"/>
      <p:bldP spid="174" grpId="0" animBg="1"/>
      <p:bldP spid="15" grpId="0" animBg="1"/>
      <p:bldP spid="16" grpId="0"/>
      <p:bldP spid="16" grpId="1"/>
      <p:bldP spid="16" grpId="2"/>
      <p:bldP spid="17" grpId="0"/>
      <p:bldP spid="17" grpId="1"/>
      <p:bldP spid="17" grpId="2"/>
      <p:bldP spid="18" grpId="0"/>
      <p:bldP spid="24" grpId="0"/>
      <p:bldP spid="25" grpId="0"/>
      <p:bldP spid="26" grpId="0"/>
      <p:bldP spid="182" grpId="0"/>
      <p:bldP spid="27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직선 연결선 76"/>
          <p:cNvCxnSpPr/>
          <p:nvPr/>
        </p:nvCxnSpPr>
        <p:spPr>
          <a:xfrm flipH="1">
            <a:off x="4107" y="681875"/>
            <a:ext cx="1218408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-25400" y="307975"/>
            <a:ext cx="1629410" cy="232410"/>
            <a:chOff x="12" y="410"/>
            <a:chExt cx="2566" cy="680"/>
          </a:xfrm>
        </p:grpSpPr>
        <p:sp>
          <p:nvSpPr>
            <p:cNvPr id="19" name="矩形 18"/>
            <p:cNvSpPr/>
            <p:nvPr/>
          </p:nvSpPr>
          <p:spPr>
            <a:xfrm>
              <a:off x="2111" y="410"/>
              <a:ext cx="115" cy="680"/>
            </a:xfrm>
            <a:prstGeom prst="rect">
              <a:avLst/>
            </a:prstGeom>
            <a:solidFill>
              <a:srgbClr val="B81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478" y="735"/>
              <a:ext cx="100" cy="35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2" y="410"/>
              <a:ext cx="2003" cy="680"/>
            </a:xfrm>
            <a:prstGeom prst="rect">
              <a:avLst/>
            </a:prstGeom>
            <a:solidFill>
              <a:srgbClr val="F487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312" y="576"/>
              <a:ext cx="120" cy="514"/>
            </a:xfrm>
            <a:prstGeom prst="rect">
              <a:avLst/>
            </a:prstGeom>
            <a:solidFill>
              <a:srgbClr val="BDA8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</p:grpSp>
      <p:sp>
        <p:nvSpPr>
          <p:cNvPr id="28" name="Dikdörtgen 27"/>
          <p:cNvSpPr/>
          <p:nvPr/>
        </p:nvSpPr>
        <p:spPr>
          <a:xfrm>
            <a:off x="1406479" y="188833"/>
            <a:ext cx="1065984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r-TR" sz="2500" dirty="0">
                <a:solidFill>
                  <a:srgbClr val="6C4C8B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YKS Konu Dağılımları ve Kazanımlarına İlişkin Bilgilendirme Çalışmaları</a:t>
            </a:r>
          </a:p>
        </p:txBody>
      </p:sp>
      <p:graphicFrame>
        <p:nvGraphicFramePr>
          <p:cNvPr id="35" name="Tablo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231087"/>
              </p:ext>
            </p:extLst>
          </p:nvPr>
        </p:nvGraphicFramePr>
        <p:xfrm>
          <a:off x="137284" y="911496"/>
          <a:ext cx="5408030" cy="2901353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783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53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4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40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640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640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640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640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6407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6407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6407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6407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6407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64075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500953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tr-TR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TYT Türkçe Soru Dağılımı</a:t>
                      </a:r>
                      <a:endParaRPr lang="tr-TR" sz="2400" b="1" i="0" u="none" strike="noStrike" dirty="0">
                        <a:solidFill>
                          <a:srgbClr val="FF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054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SORU DAĞILIMI</a:t>
                      </a:r>
                      <a:endParaRPr lang="tr-TR" sz="8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2022</a:t>
                      </a:r>
                      <a:endParaRPr lang="tr-TR" sz="8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2021</a:t>
                      </a:r>
                      <a:endParaRPr lang="tr-TR" sz="8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2020</a:t>
                      </a:r>
                      <a:endParaRPr lang="tr-TR" sz="8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2019</a:t>
                      </a:r>
                      <a:endParaRPr lang="tr-TR" sz="8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2018</a:t>
                      </a:r>
                      <a:endParaRPr lang="tr-TR" sz="8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2017</a:t>
                      </a:r>
                      <a:endParaRPr lang="tr-TR" sz="8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2016</a:t>
                      </a:r>
                      <a:endParaRPr lang="tr-TR" sz="8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2015</a:t>
                      </a:r>
                      <a:endParaRPr lang="tr-TR" sz="8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2014</a:t>
                      </a:r>
                      <a:endParaRPr lang="tr-TR" sz="8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2013</a:t>
                      </a:r>
                      <a:endParaRPr lang="tr-TR" sz="8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2012</a:t>
                      </a:r>
                      <a:endParaRPr lang="tr-TR" sz="8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2011</a:t>
                      </a:r>
                      <a:endParaRPr lang="tr-TR" sz="8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2010</a:t>
                      </a:r>
                      <a:endParaRPr lang="tr-TR" sz="8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002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Ses Bilgisi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002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Dil Bilgisi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8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5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5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6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5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5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0054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Noktalama İşaretleri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sng" strike="noStrike">
                          <a:effectLst/>
                          <a:hlinkClick r:id="rId2"/>
                        </a:rPr>
                        <a:t>1</a:t>
                      </a:r>
                      <a:endParaRPr lang="tr-TR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002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Yazım Kuralları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0054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Anlatım Bozukluğu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002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Paragraf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26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25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26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22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22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22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22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26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23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20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23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20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20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0054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Cümlede Anlamı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6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7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7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7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6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6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7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7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6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7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0054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Sözcükte Anlamı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5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002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1" u="none" strike="noStrike">
                          <a:effectLst/>
                        </a:rPr>
                        <a:t>SORU SAYISI</a:t>
                      </a:r>
                      <a:endParaRPr lang="tr-TR" sz="8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1" u="none" strike="noStrike">
                          <a:effectLst/>
                        </a:rPr>
                        <a:t>40</a:t>
                      </a:r>
                      <a:endParaRPr lang="tr-TR" sz="8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1" u="none" strike="noStrike">
                          <a:effectLst/>
                        </a:rPr>
                        <a:t>40</a:t>
                      </a:r>
                      <a:endParaRPr lang="tr-TR" sz="8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1" u="none" strike="noStrike">
                          <a:effectLst/>
                        </a:rPr>
                        <a:t>40</a:t>
                      </a:r>
                      <a:endParaRPr lang="tr-TR" sz="8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1" u="none" strike="noStrike">
                          <a:effectLst/>
                        </a:rPr>
                        <a:t>40</a:t>
                      </a:r>
                      <a:endParaRPr lang="tr-TR" sz="8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1" u="none" strike="noStrike">
                          <a:effectLst/>
                        </a:rPr>
                        <a:t>40</a:t>
                      </a:r>
                      <a:endParaRPr lang="tr-TR" sz="8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1" u="none" strike="noStrike">
                          <a:effectLst/>
                        </a:rPr>
                        <a:t>40</a:t>
                      </a:r>
                      <a:endParaRPr lang="tr-TR" sz="8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1" u="none" strike="noStrike">
                          <a:effectLst/>
                        </a:rPr>
                        <a:t>40</a:t>
                      </a:r>
                      <a:endParaRPr lang="tr-TR" sz="8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1" u="none" strike="noStrike">
                          <a:effectLst/>
                        </a:rPr>
                        <a:t>40</a:t>
                      </a:r>
                      <a:endParaRPr lang="tr-TR" sz="8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1" u="none" strike="noStrike">
                          <a:effectLst/>
                        </a:rPr>
                        <a:t>40</a:t>
                      </a:r>
                      <a:endParaRPr lang="tr-TR" sz="8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1" u="none" strike="noStrike">
                          <a:effectLst/>
                        </a:rPr>
                        <a:t>40</a:t>
                      </a:r>
                      <a:endParaRPr lang="tr-TR" sz="8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1" u="none" strike="noStrike">
                          <a:effectLst/>
                        </a:rPr>
                        <a:t>40</a:t>
                      </a:r>
                      <a:endParaRPr lang="tr-TR" sz="8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1" u="none" strike="noStrike">
                          <a:effectLst/>
                        </a:rPr>
                        <a:t>40</a:t>
                      </a:r>
                      <a:endParaRPr lang="tr-TR" sz="8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1" u="none" strike="noStrike" dirty="0">
                          <a:effectLst/>
                        </a:rPr>
                        <a:t>40</a:t>
                      </a:r>
                      <a:endParaRPr lang="tr-TR" sz="800" b="1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29" name="Tablo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0021"/>
              </p:ext>
            </p:extLst>
          </p:nvPr>
        </p:nvGraphicFramePr>
        <p:xfrm>
          <a:off x="5738950" y="911496"/>
          <a:ext cx="6235334" cy="2901352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0220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1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05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84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830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2756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5428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2756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8504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8302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7412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0285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512769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tr-TR" sz="2400" b="1" u="none" strike="noStrike" dirty="0">
                          <a:effectLst/>
                        </a:rPr>
                        <a:t>TYT Tarih Soru Dağılımı</a:t>
                      </a:r>
                      <a:endParaRPr lang="tr-TR" sz="2400" b="1" i="0" u="none" strike="noStrike" dirty="0">
                        <a:solidFill>
                          <a:srgbClr val="E54232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390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SORU DAĞILIMI</a:t>
                      </a:r>
                      <a:endParaRPr lang="tr-TR" sz="6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2022</a:t>
                      </a:r>
                      <a:endParaRPr lang="tr-TR" sz="6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2021</a:t>
                      </a:r>
                      <a:endParaRPr lang="tr-TR" sz="6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2020</a:t>
                      </a:r>
                      <a:endParaRPr lang="tr-TR" sz="6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2019</a:t>
                      </a:r>
                      <a:endParaRPr lang="tr-TR" sz="6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2018</a:t>
                      </a:r>
                      <a:endParaRPr lang="tr-TR" sz="6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2017</a:t>
                      </a:r>
                      <a:endParaRPr lang="tr-TR" sz="6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2016</a:t>
                      </a:r>
                      <a:endParaRPr lang="tr-TR" sz="6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2015</a:t>
                      </a:r>
                      <a:endParaRPr lang="tr-TR" sz="6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2014</a:t>
                      </a:r>
                      <a:endParaRPr lang="tr-TR" sz="6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2013</a:t>
                      </a:r>
                      <a:endParaRPr lang="tr-TR" sz="6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2012</a:t>
                      </a:r>
                      <a:endParaRPr lang="tr-TR" sz="6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2011</a:t>
                      </a:r>
                      <a:endParaRPr lang="tr-TR" sz="6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9390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Tarih ve Zaman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3863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İlk ve Orta Çağlarda Türk Dünyası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1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İslam Medeniyetinin Doğuşu ve İlk İslam Devletleri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4308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dirty="0">
                          <a:effectLst/>
                        </a:rPr>
                        <a:t>Türklerin İslamiyet’i Kabulü ve İlk Türk İslam Devletleri</a:t>
                      </a:r>
                      <a:endParaRPr lang="tr-TR" sz="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1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Beylikten Devlete Osmanlı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2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2942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Dünya Gücü Osmanlı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0994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Değişim Çağında Avrupa ve Osmanlı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31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Uluslararası İlişkilerde Denge Stratejisi (1774-1914)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2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2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2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68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XX. Yüzyıl Başlarında Osmanlı Devleti ve Dünya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2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2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2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3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29390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Milli Mücadele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2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2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3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4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2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8781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Atatürkçülük ve Türk İnkılabı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4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3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5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4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4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5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5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29390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SORU SAYISI</a:t>
                      </a:r>
                      <a:endParaRPr lang="tr-TR" sz="6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5</a:t>
                      </a:r>
                      <a:endParaRPr lang="tr-TR" sz="6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5</a:t>
                      </a:r>
                      <a:endParaRPr lang="tr-TR" sz="6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5</a:t>
                      </a:r>
                      <a:endParaRPr lang="tr-TR" sz="6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5</a:t>
                      </a:r>
                      <a:endParaRPr lang="tr-TR" sz="6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5</a:t>
                      </a:r>
                      <a:endParaRPr lang="tr-TR" sz="6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15</a:t>
                      </a:r>
                      <a:endParaRPr lang="tr-TR" sz="6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15</a:t>
                      </a:r>
                      <a:endParaRPr lang="tr-TR" sz="6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15</a:t>
                      </a:r>
                      <a:endParaRPr lang="tr-TR" sz="6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15</a:t>
                      </a:r>
                      <a:endParaRPr lang="tr-TR" sz="6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15</a:t>
                      </a:r>
                      <a:endParaRPr lang="tr-TR" sz="6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17</a:t>
                      </a:r>
                      <a:endParaRPr lang="tr-TR" sz="6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dirty="0">
                          <a:effectLst/>
                        </a:rPr>
                        <a:t>17</a:t>
                      </a:r>
                      <a:endParaRPr lang="tr-TR" sz="600" b="1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615" marR="5615" marT="5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graphicFrame>
        <p:nvGraphicFramePr>
          <p:cNvPr id="30" name="Tablo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213944"/>
              </p:ext>
            </p:extLst>
          </p:nvPr>
        </p:nvGraphicFramePr>
        <p:xfrm>
          <a:off x="152651" y="3944981"/>
          <a:ext cx="5377296" cy="27703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85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54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54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54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54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54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954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954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9541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9541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23496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tr-TR" sz="2400" b="1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TYT Coğrafya Soru Dağılımı</a:t>
                      </a:r>
                      <a:endParaRPr lang="tr-TR" sz="2400" b="1" i="0" u="none" strike="noStrike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2255"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SORU DAĞILIMI</a:t>
                      </a:r>
                      <a:endParaRPr lang="tr-TR" sz="7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2022</a:t>
                      </a:r>
                      <a:endParaRPr lang="tr-TR" sz="7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2021</a:t>
                      </a:r>
                      <a:endParaRPr lang="tr-TR" sz="7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2020</a:t>
                      </a:r>
                      <a:endParaRPr lang="tr-TR" sz="7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2019</a:t>
                      </a:r>
                      <a:endParaRPr lang="tr-TR" sz="7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2018</a:t>
                      </a:r>
                      <a:endParaRPr lang="tr-TR" sz="7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2017</a:t>
                      </a:r>
                      <a:endParaRPr lang="tr-TR" sz="7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2016</a:t>
                      </a:r>
                      <a:endParaRPr lang="tr-TR" sz="7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2015</a:t>
                      </a:r>
                      <a:endParaRPr lang="tr-TR" sz="7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2014</a:t>
                      </a:r>
                      <a:endParaRPr lang="tr-TR" sz="7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659"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Doğa ve İnsan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956"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Dünya’nın Şekli ve Hareketleri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 dirty="0">
                          <a:effectLst/>
                        </a:rPr>
                        <a:t>1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8659"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Coğrafi Konum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8659"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Harita Bilgisi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8659"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İklim Bilgisi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2258"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iç ve Dış Kuvvetler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2258"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Nüfus ve Yerleşme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8956"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Türkiye’nin Yer Şekilleri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2258"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Ekonomik Faaliyetler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 dirty="0">
                          <a:effectLst/>
                        </a:rPr>
                        <a:t>1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18659"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Bölgeler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8956"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Uluslararası Ulaşım Hatları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18659"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Doğal Afetler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 dirty="0">
                          <a:effectLst/>
                        </a:rPr>
                        <a:t>1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–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18659"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SORU SAYISI</a:t>
                      </a:r>
                      <a:endParaRPr lang="tr-TR" sz="7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5</a:t>
                      </a:r>
                      <a:endParaRPr lang="tr-TR" sz="7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5</a:t>
                      </a:r>
                      <a:endParaRPr lang="tr-TR" sz="7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5</a:t>
                      </a:r>
                      <a:endParaRPr lang="tr-TR" sz="7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5</a:t>
                      </a:r>
                      <a:endParaRPr lang="tr-TR" sz="7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 5</a:t>
                      </a:r>
                      <a:endParaRPr lang="tr-TR" sz="7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12</a:t>
                      </a:r>
                      <a:endParaRPr lang="tr-TR" sz="7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12</a:t>
                      </a:r>
                      <a:endParaRPr lang="tr-TR" sz="7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>
                          <a:effectLst/>
                        </a:rPr>
                        <a:t>12</a:t>
                      </a:r>
                      <a:endParaRPr lang="tr-TR" sz="7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u="none" strike="noStrike" dirty="0">
                          <a:effectLst/>
                        </a:rPr>
                        <a:t>12</a:t>
                      </a:r>
                      <a:endParaRPr lang="tr-TR" sz="700" b="0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graphicFrame>
        <p:nvGraphicFramePr>
          <p:cNvPr id="32" name="Tablo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044192"/>
              </p:ext>
            </p:extLst>
          </p:nvPr>
        </p:nvGraphicFramePr>
        <p:xfrm>
          <a:off x="5738951" y="3944981"/>
          <a:ext cx="3274422" cy="27504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62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5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2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2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63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363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3634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3634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3634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4223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3046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3634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3634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194648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TYT Felsefe Soru Dağılımı</a:t>
                      </a:r>
                      <a:endParaRPr lang="tr-TR" sz="20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616"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SORU DAĞILIMI</a:t>
                      </a:r>
                      <a:endParaRPr lang="tr-TR" sz="5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 dirty="0">
                          <a:effectLst/>
                        </a:rPr>
                        <a:t>2022</a:t>
                      </a:r>
                      <a:endParaRPr lang="tr-TR" sz="500" b="0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u="none" strike="noStrike" dirty="0">
                          <a:effectLst/>
                        </a:rPr>
                        <a:t>2021</a:t>
                      </a:r>
                      <a:endParaRPr lang="tr-TR" sz="400" b="0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u="none" strike="noStrike">
                          <a:effectLst/>
                        </a:rPr>
                        <a:t>2020</a:t>
                      </a:r>
                      <a:endParaRPr lang="tr-TR" sz="4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u="none" strike="noStrike">
                          <a:effectLst/>
                        </a:rPr>
                        <a:t>2019</a:t>
                      </a:r>
                      <a:endParaRPr lang="tr-TR" sz="4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u="none" strike="noStrike">
                          <a:effectLst/>
                        </a:rPr>
                        <a:t>2018</a:t>
                      </a:r>
                      <a:endParaRPr lang="tr-TR" sz="4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u="none" strike="noStrike">
                          <a:effectLst/>
                        </a:rPr>
                        <a:t>2017</a:t>
                      </a:r>
                      <a:endParaRPr lang="tr-TR" sz="4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u="none" strike="noStrike">
                          <a:effectLst/>
                        </a:rPr>
                        <a:t>2016</a:t>
                      </a:r>
                      <a:endParaRPr lang="tr-TR" sz="4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u="none" strike="noStrike">
                          <a:effectLst/>
                        </a:rPr>
                        <a:t>2015</a:t>
                      </a:r>
                      <a:endParaRPr lang="tr-TR" sz="4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u="none" strike="noStrike">
                          <a:effectLst/>
                        </a:rPr>
                        <a:t>2014</a:t>
                      </a:r>
                      <a:endParaRPr lang="tr-TR" sz="4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u="none" strike="noStrike">
                          <a:effectLst/>
                        </a:rPr>
                        <a:t>2013</a:t>
                      </a:r>
                      <a:endParaRPr lang="tr-TR" sz="4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u="none" strike="noStrike">
                          <a:effectLst/>
                        </a:rPr>
                        <a:t>2012</a:t>
                      </a:r>
                      <a:endParaRPr lang="tr-TR" sz="4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u="none" strike="noStrike" dirty="0">
                          <a:effectLst/>
                        </a:rPr>
                        <a:t>2011</a:t>
                      </a:r>
                      <a:endParaRPr lang="tr-TR" sz="400" b="0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3616"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Felsefe’nin Konusu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 dirty="0">
                          <a:effectLst/>
                        </a:rPr>
                        <a:t>2</a:t>
                      </a:r>
                      <a:endParaRPr lang="tr-TR" sz="5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 dirty="0">
                          <a:effectLst/>
                        </a:rPr>
                        <a:t>–</a:t>
                      </a:r>
                      <a:endParaRPr lang="tr-TR" sz="5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 dirty="0">
                          <a:effectLst/>
                        </a:rPr>
                        <a:t>1</a:t>
                      </a:r>
                      <a:endParaRPr lang="tr-TR" sz="5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–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–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3616"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Bilgi Felsefesi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–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 dirty="0">
                          <a:effectLst/>
                        </a:rPr>
                        <a:t>1</a:t>
                      </a:r>
                      <a:endParaRPr lang="tr-TR" sz="5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 dirty="0">
                          <a:effectLst/>
                        </a:rPr>
                        <a:t>2</a:t>
                      </a:r>
                      <a:endParaRPr lang="tr-TR" sz="5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 dirty="0">
                          <a:effectLst/>
                        </a:rPr>
                        <a:t>2</a:t>
                      </a:r>
                      <a:endParaRPr lang="tr-TR" sz="5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3616"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Bilim Felsefesi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–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–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–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–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 dirty="0">
                          <a:effectLst/>
                        </a:rPr>
                        <a:t>1</a:t>
                      </a:r>
                      <a:endParaRPr lang="tr-TR" sz="5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 dirty="0">
                          <a:effectLst/>
                        </a:rPr>
                        <a:t>–</a:t>
                      </a:r>
                      <a:endParaRPr lang="tr-TR" sz="5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 dirty="0">
                          <a:effectLst/>
                        </a:rPr>
                        <a:t>1</a:t>
                      </a:r>
                      <a:endParaRPr lang="tr-TR" sz="5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 dirty="0">
                          <a:effectLst/>
                        </a:rPr>
                        <a:t>–</a:t>
                      </a:r>
                      <a:endParaRPr lang="tr-TR" sz="5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 dirty="0">
                          <a:effectLst/>
                        </a:rPr>
                        <a:t>1</a:t>
                      </a:r>
                      <a:endParaRPr lang="tr-TR" sz="5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 dirty="0">
                          <a:effectLst/>
                        </a:rPr>
                        <a:t>1</a:t>
                      </a:r>
                      <a:endParaRPr lang="tr-TR" sz="5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3616"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 dirty="0">
                          <a:effectLst/>
                        </a:rPr>
                        <a:t>Varlık Felsefesi</a:t>
                      </a:r>
                      <a:endParaRPr lang="tr-TR" sz="5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–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3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 dirty="0">
                          <a:effectLst/>
                        </a:rPr>
                        <a:t>1</a:t>
                      </a:r>
                      <a:endParaRPr lang="tr-TR" sz="5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 dirty="0">
                          <a:effectLst/>
                        </a:rPr>
                        <a:t>1</a:t>
                      </a:r>
                      <a:endParaRPr lang="tr-TR" sz="5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 dirty="0">
                          <a:effectLst/>
                        </a:rPr>
                        <a:t>2</a:t>
                      </a:r>
                      <a:endParaRPr lang="tr-TR" sz="5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3616"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Ahlak Felsefesi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–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 dirty="0">
                          <a:effectLst/>
                        </a:rPr>
                        <a:t>1</a:t>
                      </a:r>
                      <a:endParaRPr lang="tr-TR" sz="5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3616"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Siyaset Felsefesi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–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–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–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–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 dirty="0">
                          <a:effectLst/>
                        </a:rPr>
                        <a:t>1</a:t>
                      </a:r>
                      <a:endParaRPr lang="tr-TR" sz="5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3616"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Din Felsefesi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–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–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–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–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–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 dirty="0">
                          <a:effectLst/>
                        </a:rPr>
                        <a:t>–</a:t>
                      </a:r>
                      <a:endParaRPr lang="tr-TR" sz="5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3616"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Sanat Felsefesi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–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–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–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–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–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 dirty="0">
                          <a:effectLst/>
                        </a:rPr>
                        <a:t>1</a:t>
                      </a:r>
                      <a:endParaRPr lang="tr-TR" sz="5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3616"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SORU SAYISI</a:t>
                      </a:r>
                      <a:endParaRPr lang="tr-TR" sz="5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5</a:t>
                      </a:r>
                      <a:endParaRPr lang="tr-TR" sz="5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5</a:t>
                      </a:r>
                      <a:endParaRPr lang="tr-TR" sz="5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5</a:t>
                      </a:r>
                      <a:endParaRPr lang="tr-TR" sz="5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5</a:t>
                      </a:r>
                      <a:endParaRPr lang="tr-TR" sz="5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5</a:t>
                      </a:r>
                      <a:endParaRPr lang="tr-TR" sz="5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8</a:t>
                      </a:r>
                      <a:endParaRPr lang="tr-TR" sz="5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8</a:t>
                      </a:r>
                      <a:endParaRPr lang="tr-TR" sz="5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8</a:t>
                      </a:r>
                      <a:endParaRPr lang="tr-TR" sz="5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8</a:t>
                      </a:r>
                      <a:endParaRPr lang="tr-TR" sz="5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8</a:t>
                      </a:r>
                      <a:endParaRPr lang="tr-TR" sz="5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9</a:t>
                      </a:r>
                      <a:endParaRPr lang="tr-TR" sz="5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 dirty="0">
                          <a:effectLst/>
                        </a:rPr>
                        <a:t>9</a:t>
                      </a:r>
                      <a:endParaRPr lang="tr-TR" sz="500" b="0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34" name="Tablo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553175"/>
              </p:ext>
            </p:extLst>
          </p:nvPr>
        </p:nvGraphicFramePr>
        <p:xfrm>
          <a:off x="9100458" y="3944981"/>
          <a:ext cx="2873825" cy="27703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3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1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35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96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64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1350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264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23443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TYT Din Soru Dağılımı</a:t>
                      </a:r>
                      <a:endParaRPr lang="tr-TR" sz="20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SORU DAĞILIMI</a:t>
                      </a:r>
                      <a:endParaRPr lang="tr-TR" sz="6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2022</a:t>
                      </a:r>
                      <a:endParaRPr lang="tr-TR" sz="6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2021</a:t>
                      </a:r>
                      <a:endParaRPr lang="tr-TR" sz="6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2020</a:t>
                      </a:r>
                      <a:endParaRPr lang="tr-TR" sz="6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2019</a:t>
                      </a:r>
                      <a:endParaRPr lang="tr-TR" sz="6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2018</a:t>
                      </a:r>
                      <a:endParaRPr lang="tr-TR" sz="6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2017</a:t>
                      </a:r>
                      <a:endParaRPr lang="tr-TR" sz="6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2016</a:t>
                      </a:r>
                      <a:endParaRPr lang="tr-TR" sz="6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3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Bilgi ve İnanç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2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2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23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Din ve İslam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23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İslam ve İbadet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Gençlik ve Değerler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4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Allah İnsan İlişkisi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7037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Hz. Muhammed (S.A.V)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23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Vahiy ve Akıl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2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9383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İslam Düşüncesinde Yorumlar, Mezhepler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dirty="0">
                          <a:effectLst/>
                        </a:rPr>
                        <a:t>1</a:t>
                      </a:r>
                      <a:endParaRPr lang="tr-TR" sz="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dirty="0">
                          <a:effectLst/>
                        </a:rPr>
                        <a:t>–</a:t>
                      </a:r>
                      <a:endParaRPr lang="tr-TR" sz="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4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Din, Kültür ve Medeniyet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–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1</a:t>
                      </a:r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223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SORU SAYISI</a:t>
                      </a:r>
                      <a:endParaRPr lang="tr-TR" sz="6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5</a:t>
                      </a:r>
                      <a:endParaRPr lang="tr-TR" sz="6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5</a:t>
                      </a:r>
                      <a:endParaRPr lang="tr-TR" sz="6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5</a:t>
                      </a:r>
                      <a:endParaRPr lang="tr-TR" sz="6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5</a:t>
                      </a:r>
                      <a:endParaRPr lang="tr-TR" sz="6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5</a:t>
                      </a:r>
                      <a:endParaRPr lang="tr-TR" sz="6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>
                          <a:effectLst/>
                        </a:rPr>
                        <a:t>5</a:t>
                      </a:r>
                      <a:endParaRPr lang="tr-TR" sz="6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dirty="0">
                          <a:effectLst/>
                        </a:rPr>
                        <a:t>5</a:t>
                      </a:r>
                      <a:endParaRPr lang="tr-TR" sz="600" b="0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84" marR="8384" marT="838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62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직선 연결선 76"/>
          <p:cNvCxnSpPr/>
          <p:nvPr/>
        </p:nvCxnSpPr>
        <p:spPr>
          <a:xfrm flipH="1">
            <a:off x="4107" y="681875"/>
            <a:ext cx="1218408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-25400" y="307975"/>
            <a:ext cx="1629410" cy="232410"/>
            <a:chOff x="12" y="410"/>
            <a:chExt cx="2566" cy="680"/>
          </a:xfrm>
        </p:grpSpPr>
        <p:sp>
          <p:nvSpPr>
            <p:cNvPr id="19" name="矩形 18"/>
            <p:cNvSpPr/>
            <p:nvPr/>
          </p:nvSpPr>
          <p:spPr>
            <a:xfrm>
              <a:off x="2111" y="410"/>
              <a:ext cx="115" cy="680"/>
            </a:xfrm>
            <a:prstGeom prst="rect">
              <a:avLst/>
            </a:prstGeom>
            <a:solidFill>
              <a:srgbClr val="B81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478" y="735"/>
              <a:ext cx="100" cy="35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2" y="410"/>
              <a:ext cx="2003" cy="680"/>
            </a:xfrm>
            <a:prstGeom prst="rect">
              <a:avLst/>
            </a:prstGeom>
            <a:solidFill>
              <a:srgbClr val="F487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312" y="576"/>
              <a:ext cx="120" cy="514"/>
            </a:xfrm>
            <a:prstGeom prst="rect">
              <a:avLst/>
            </a:prstGeom>
            <a:solidFill>
              <a:srgbClr val="BDA8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</p:grpSp>
      <p:sp>
        <p:nvSpPr>
          <p:cNvPr id="28" name="Dikdörtgen 27"/>
          <p:cNvSpPr/>
          <p:nvPr/>
        </p:nvSpPr>
        <p:spPr>
          <a:xfrm>
            <a:off x="1406479" y="188833"/>
            <a:ext cx="1065984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r-TR" sz="2500" dirty="0">
                <a:solidFill>
                  <a:srgbClr val="6C4C8B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YKS Konu Dağılımları ve Kazanımlarına İlişkin Bilgilendirme Çalışmaları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47" y="822766"/>
            <a:ext cx="5468167" cy="504699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856" y="822766"/>
            <a:ext cx="4810991" cy="504699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3396342" y="6010646"/>
            <a:ext cx="92223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>
                <a:hlinkClick r:id="rId5"/>
              </a:rPr>
              <a:t>https://ttkb.meb.gov.tr/meb_iys_dosyalar/2021_12/22160601_2022_YKS.pdf</a:t>
            </a:r>
            <a:endParaRPr lang="tr-TR" sz="1400"/>
          </a:p>
          <a:p>
            <a:endParaRPr lang="tr-TR" sz="140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06633">
            <a:off x="6068283" y="6347961"/>
            <a:ext cx="467271" cy="46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1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08229062-836B-404A-BA9A-8875E6B73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75" y="0"/>
            <a:ext cx="10935500" cy="6858000"/>
          </a:xfrm>
          <a:prstGeom prst="rect">
            <a:avLst/>
          </a:prstGeom>
        </p:spPr>
      </p:pic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xmlns="" id="{43192662-D394-4749-ABFD-01B33C112B25}"/>
              </a:ext>
            </a:extLst>
          </p:cNvPr>
          <p:cNvCxnSpPr/>
          <p:nvPr/>
        </p:nvCxnSpPr>
        <p:spPr>
          <a:xfrm>
            <a:off x="2066926" y="4457699"/>
            <a:ext cx="75914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0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A8CAC07-4427-44B2-86A7-CD1B05EB2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9" y="0"/>
            <a:ext cx="12083143" cy="6858000"/>
          </a:xfrm>
          <a:prstGeom prst="rect">
            <a:avLst/>
          </a:prstGeom>
        </p:spPr>
      </p:pic>
      <p:cxnSp>
        <p:nvCxnSpPr>
          <p:cNvPr id="5" name="Düz Bağlayıcı 4">
            <a:extLst>
              <a:ext uri="{FF2B5EF4-FFF2-40B4-BE49-F238E27FC236}">
                <a16:creationId xmlns:a16="http://schemas.microsoft.com/office/drawing/2014/main" xmlns="" id="{1E0E9A6A-1693-49B4-B687-C7D45096F5A5}"/>
              </a:ext>
            </a:extLst>
          </p:cNvPr>
          <p:cNvCxnSpPr/>
          <p:nvPr/>
        </p:nvCxnSpPr>
        <p:spPr>
          <a:xfrm>
            <a:off x="2028826" y="4410075"/>
            <a:ext cx="75914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43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101B824-9B62-FC54-80AF-586A34C4E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78" y="159122"/>
            <a:ext cx="11858643" cy="6539756"/>
          </a:xfrm>
          <a:prstGeom prst="rect">
            <a:avLst/>
          </a:prstGeom>
        </p:spPr>
      </p:pic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xmlns="" id="{FB267AD5-ECBC-5B0C-CFCD-6F592A5C9083}"/>
              </a:ext>
            </a:extLst>
          </p:cNvPr>
          <p:cNvCxnSpPr/>
          <p:nvPr/>
        </p:nvCxnSpPr>
        <p:spPr>
          <a:xfrm>
            <a:off x="2057300" y="4707956"/>
            <a:ext cx="75914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6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3"/>
          <p:cNvSpPr txBox="1">
            <a:spLocks noChangeArrowheads="1"/>
          </p:cNvSpPr>
          <p:nvPr/>
        </p:nvSpPr>
        <p:spPr bwMode="auto">
          <a:xfrm>
            <a:off x="4918257" y="6668552"/>
            <a:ext cx="3393645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>
              <a:defRPr/>
            </a:pPr>
            <a:r>
              <a:rPr lang="tr-TR" altLang="zh-CN" sz="800" b="0" dirty="0">
                <a:solidFill>
                  <a:srgbClr val="6C4C8B"/>
                </a:solidFill>
                <a:effectLst/>
                <a:ea typeface="微软雅黑" panose="020B0503020204020204" pitchFamily="34" charset="-122"/>
              </a:rPr>
              <a:t>Milli Eğitim Bakanlığı Din öğretimi Genel Müdürlüğü Hedef 2023 Projesi</a:t>
            </a:r>
            <a:endParaRPr lang="zh-CN" sz="800" b="0" dirty="0">
              <a:solidFill>
                <a:srgbClr val="6C4C8B"/>
              </a:solidFill>
              <a:effectLst/>
              <a:ea typeface="微软雅黑" panose="020B0503020204020204" pitchFamily="34" charset="-122"/>
            </a:endParaRPr>
          </a:p>
        </p:txBody>
      </p:sp>
      <p:sp>
        <p:nvSpPr>
          <p:cNvPr id="82" name="텍스트 개체 틀 81"/>
          <p:cNvSpPr>
            <a:spLocks noGrp="1"/>
          </p:cNvSpPr>
          <p:nvPr>
            <p:ph type="body" sz="quarter" idx="11"/>
          </p:nvPr>
        </p:nvSpPr>
        <p:spPr>
          <a:xfrm>
            <a:off x="3791744" y="3742184"/>
            <a:ext cx="7742587" cy="358891"/>
          </a:xfrm>
        </p:spPr>
        <p:txBody>
          <a:bodyPr/>
          <a:lstStyle/>
          <a:p>
            <a:r>
              <a:rPr lang="en-US" altLang="ko-KR" dirty="0"/>
              <a:t> 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1026" name="Picture 2" descr="https://dinogretimi.meb.gov.tr/assets/images/hedef20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797" y="2538559"/>
            <a:ext cx="3049479" cy="304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3" descr="942fb4af1fb7031b92da24849466a1e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045" y="2986405"/>
            <a:ext cx="5146040" cy="5146040"/>
          </a:xfrm>
          <a:prstGeom prst="rect">
            <a:avLst/>
          </a:prstGeom>
        </p:spPr>
      </p:pic>
      <p:sp>
        <p:nvSpPr>
          <p:cNvPr id="13" name="TextBox 81"/>
          <p:cNvSpPr txBox="1"/>
          <p:nvPr/>
        </p:nvSpPr>
        <p:spPr>
          <a:xfrm>
            <a:off x="5021193" y="1027285"/>
            <a:ext cx="7170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altLang="zh-CN" sz="6000" dirty="0">
                <a:solidFill>
                  <a:srgbClr val="6C4C8B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Sınav Soru Rehberliği ve Motivasyon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5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641" y="0"/>
            <a:ext cx="3308797" cy="1346763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4929" y="1451428"/>
            <a:ext cx="4365199" cy="58057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531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Office 테마">
  <a:themeElements>
    <a:clrScheme name="디자인 1">
      <a:dk1>
        <a:sysClr val="windowText" lastClr="000000"/>
      </a:dk1>
      <a:lt1>
        <a:sysClr val="window" lastClr="FFFFFF"/>
      </a:lt1>
      <a:dk2>
        <a:srgbClr val="B6D345"/>
      </a:dk2>
      <a:lt2>
        <a:srgbClr val="1B9C77"/>
      </a:lt2>
      <a:accent1>
        <a:srgbClr val="9CC4AE"/>
      </a:accent1>
      <a:accent2>
        <a:srgbClr val="0D4677"/>
      </a:accent2>
      <a:accent3>
        <a:srgbClr val="ECAF45"/>
      </a:accent3>
      <a:accent4>
        <a:srgbClr val="F8E45E"/>
      </a:accent4>
      <a:accent5>
        <a:srgbClr val="E03646"/>
      </a:accent5>
      <a:accent6>
        <a:srgbClr val="F58345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1095</Words>
  <Application>Microsoft Office PowerPoint</Application>
  <PresentationFormat>Özel</PresentationFormat>
  <Paragraphs>780</Paragraphs>
  <Slides>23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Office 테마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ypppt</dc:creator>
  <cp:keywords>http:/www.ypppt.com</cp:keywords>
  <dc:description>http://www.ypppt.com/</dc:description>
  <cp:lastModifiedBy>gm</cp:lastModifiedBy>
  <cp:revision>256</cp:revision>
  <dcterms:created xsi:type="dcterms:W3CDTF">2017-03-02T08:50:00Z</dcterms:created>
  <dcterms:modified xsi:type="dcterms:W3CDTF">2022-11-24T08:50:00Z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  <property fmtid="{D5CDD505-2E9C-101B-9397-08002B2CF9AE}" pid="3" name="KSORubyTemplateID">
    <vt:lpwstr>2</vt:lpwstr>
  </property>
</Properties>
</file>